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S5chAPrkF41CHvFaY8QgA" hashData="cx1r0fcn/fT7hKZH9QK14ozkkn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F3505"/>
    <a:srgbClr val="CC3399"/>
    <a:srgbClr val="C66FCF"/>
    <a:srgbClr val="00164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50" d="100"/>
          <a:sy n="150" d="100"/>
        </p:scale>
        <p:origin x="-1278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96C0A-9214-450B-B376-9A55F19A94AD}" type="datetimeFigureOut">
              <a:rPr lang="es-ES" smtClean="0"/>
              <a:pPr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357290" y="428610"/>
            <a:ext cx="6572296" cy="101566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60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aby Kruffy" pitchFamily="2" charset="0"/>
              </a:rPr>
              <a:t>PINTANDO PAREDES</a:t>
            </a:r>
            <a:endParaRPr lang="es-ES" sz="6000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Baby Kruffy" pitchFamily="2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6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 bwMode="auto">
          <a:xfrm>
            <a:off x="0" y="214297"/>
            <a:ext cx="7786710" cy="285751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normAutofit fontScale="47500" lnSpcReduction="20000"/>
          </a:bodyPr>
          <a:lstStyle/>
          <a:p>
            <a:endParaRPr lang="es-ES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 rot="16200000">
            <a:off x="5572099" y="1214428"/>
            <a:ext cx="357191" cy="6786611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00034" y="0"/>
            <a:ext cx="357191" cy="5143500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142976" y="2000246"/>
            <a:ext cx="7143800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Todas las paredes aunque algunas no lo parezcan son pintadas. Algunas se presentan antes de ser pintadas y una vez pintadas.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Puede decirse que son paredes decoradas que embellecen los edificios, algunas pinturas son verdaderas obras de arte.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Espero que les guste.</a:t>
            </a:r>
          </a:p>
          <a:p>
            <a:r>
              <a:rPr lang="es-ES" sz="1100" b="1" dirty="0" err="1" smtClean="0">
                <a:solidFill>
                  <a:schemeClr val="bg1"/>
                </a:solidFill>
              </a:rPr>
              <a:t>Pacolmo</a:t>
            </a:r>
            <a:endParaRPr lang="es-ES" sz="11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7" name="Picture 3" descr="C:\Users\Pacolmo\Pictures\GRAFITI\Fotografias-antes-y-despues-fachadas-1 - 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285866"/>
            <a:ext cx="3586164" cy="2489098"/>
          </a:xfrm>
          <a:prstGeom prst="rect">
            <a:avLst/>
          </a:prstGeom>
          <a:ln w="889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8" name="Picture 4" descr="C:\Users\Pacolmo\Pictures\GRAFITI\Fotografias-antes-y-despues-fachadas-1 - copia (2)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85720" y="857238"/>
            <a:ext cx="4786346" cy="3555228"/>
          </a:xfrm>
          <a:prstGeom prst="rect">
            <a:avLst/>
          </a:prstGeom>
          <a:ln w="2286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7 CuadroTexto"/>
          <p:cNvSpPr txBox="1"/>
          <p:nvPr/>
        </p:nvSpPr>
        <p:spPr>
          <a:xfrm>
            <a:off x="6643702" y="4214824"/>
            <a:ext cx="80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ANTES</a:t>
            </a:r>
            <a:endParaRPr lang="es-E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71670" y="4643452"/>
            <a:ext cx="104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DESPUES</a:t>
            </a:r>
            <a:endParaRPr lang="es-ES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  <p:sndAc>
      <p:stSnd loop="1">
        <p:snd r:embed="rId2" name="( 18) Tou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Pacolmo\Pictures\GRAFITI\Fotografias-antes-y-despues-fachadas-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00364" y="0"/>
            <a:ext cx="3571900" cy="5252794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7072330" y="3500444"/>
            <a:ext cx="80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ANTES</a:t>
            </a:r>
            <a:endParaRPr lang="es-E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Pacolmo\Pictures\GRAFITI\Fotografias-antes-y-despues-fachadas-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48147" y="0"/>
            <a:ext cx="3801451" cy="5286394"/>
          </a:xfrm>
          <a:prstGeom prst="rect">
            <a:avLst/>
          </a:prstGeom>
          <a:ln w="2286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7072330" y="3429006"/>
            <a:ext cx="80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ANTES</a:t>
            </a:r>
            <a:endParaRPr lang="es-E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Pacolmo\Pictures\GRAFITI\Fotografias-antes-y-despues-fachadas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28926" y="0"/>
            <a:ext cx="3684828" cy="5279276"/>
          </a:xfrm>
          <a:prstGeom prst="rect">
            <a:avLst/>
          </a:prstGeom>
          <a:ln w="2286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Pacolmo\Pictures\GRAFITI\4f38aae3752a28ec9df3bead8f11d26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42858"/>
            <a:ext cx="3884857" cy="4857784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123" name="Picture 3" descr="C:\Users\Pacolmo\Pictures\GRAFITI\11482babde8ab1acba526d6d25f332c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9" y="142858"/>
            <a:ext cx="2714644" cy="4823341"/>
          </a:xfrm>
          <a:prstGeom prst="rect">
            <a:avLst/>
          </a:prstGeom>
          <a:ln w="889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Pacolmo\Pictures\GRAFITI\88e73b8622290aafbffc1e34f29326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14296"/>
            <a:ext cx="3164882" cy="4714908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147" name="Picture 3" descr="C:\Users\Pacolmo\Pictures\GRAFITI\74cf958d3e8c32c05941ecba0f018b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14296"/>
            <a:ext cx="3173730" cy="4714908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Pacolmo\Pictures\GRAFITI\329766ed46e78e85fb789cb9cd6eff0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6"/>
            <a:ext cx="3096123" cy="4714908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171" name="Picture 3" descr="C:\Users\Pacolmo\Pictures\GRAFITI\b5c99e60021a643a275894983e802ed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14296"/>
            <a:ext cx="3536181" cy="4714908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Pacolmo\Pictures\GRAFITI\u6_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6"/>
            <a:ext cx="4714908" cy="4714908"/>
          </a:xfrm>
          <a:prstGeom prst="rect">
            <a:avLst/>
          </a:prstGeom>
          <a:ln w="228600" cap="sq" cmpd="thickThin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195" name="Picture 3" descr="C:\Users\Pacolmo\Pictures\GRAFITI\IMG-20181201-WA0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14295"/>
            <a:ext cx="3647467" cy="4705645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Pacolmo\Pictures\GRAFITI\u2_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0"/>
            <a:ext cx="5109766" cy="515930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Pacolmo\Pictures\GRAFITI\u3_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407567" cy="5126053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Pacolmo\Pictures\GRAFITI\f398b84cbb668177ee74913c63cc6d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14296"/>
            <a:ext cx="3455818" cy="4776387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267" name="Picture 3" descr="C:\Users\Pacolmo\Pictures\GRAFITI\ebed944a8d4f93e94f5321ee9f483d0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14296"/>
            <a:ext cx="2992323" cy="4786346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7" name="Picture 3" descr="C:\Users\Pacolmo\Pictures\GRAFITI\15089018590efbc37b2a34b0fc017da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14296"/>
            <a:ext cx="3770898" cy="4715286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8" name="Picture 4" descr="C:\Users\Pacolmo\Pictures\GRAFITI\bde8268e64541a428247093d721b85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14296"/>
            <a:ext cx="2080758" cy="4714908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Pacolmo\Pictures\GRAFITI\767f5ef3940812342f8f0a0da95c573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6"/>
            <a:ext cx="3143272" cy="4714907"/>
          </a:xfrm>
          <a:prstGeom prst="rect">
            <a:avLst/>
          </a:prstGeom>
          <a:ln w="228600" cap="sq" cmpd="thickThin">
            <a:solidFill>
              <a:schemeClr val="tx2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1" name="Picture 3" descr="C:\Users\Pacolmo\Pictures\GRAFITI\4fb3dbe80f6a2d46a0840445783ae7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500048"/>
            <a:ext cx="4214810" cy="421481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Pacolmo\Pictures\GRAFITI\fcd71b988d51eb440c7b93f0bccad54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99297" y="3771"/>
            <a:ext cx="3116996" cy="5139729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75" name="Picture 3" descr="C:\Users\Pacolmo\Pictures\GRAFITI\Fotografias-antes-y-despues-fachadas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7" y="-1"/>
            <a:ext cx="2571769" cy="5279473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Pacolmo\Pictures\GRAFITI\Fotografias-antes-y-despues-fachadas-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3071834" cy="5278064"/>
          </a:xfrm>
          <a:prstGeom prst="rect">
            <a:avLst/>
          </a:prstGeom>
          <a:ln w="2286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099" name="Picture 3" descr="C:\Users\Pacolmo\Pictures\GRAFITI\Fotografias-antes-y-despues-fachadas-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3557743" cy="5286394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Pacolmo\Pictures\GRAFITI\0B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-67927"/>
            <a:ext cx="5286412" cy="52114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Pacolmo\Pictures\GRAFITI\2B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-35755"/>
            <a:ext cx="4143404" cy="5179255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1" name="Picture 3" descr="C:\Users\Pacolmo\Pictures\GRAFITI\3b8778fde7c5811a53d58c89759464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0"/>
            <a:ext cx="3252743" cy="5143500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Pacolmo\Pictures\GRAFITI\5a024277eb3af4a791a28023a2de0b4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5" y="0"/>
            <a:ext cx="3569601" cy="5143500"/>
          </a:xfrm>
          <a:prstGeom prst="rect">
            <a:avLst/>
          </a:prstGeom>
          <a:ln w="228600" cap="sq" cmpd="thickThin">
            <a:solidFill>
              <a:schemeClr val="tx1">
                <a:lumMod val="95000"/>
                <a:lumOff val="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77" name="Picture 5" descr="C:\Users\Pacolmo\Pictures\GRAFITI\38c394cbbea5580848f9601999eb1b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9366" y="0"/>
            <a:ext cx="4399672" cy="5143500"/>
          </a:xfrm>
          <a:prstGeom prst="rect">
            <a:avLst/>
          </a:prstGeom>
          <a:ln w="228600" cap="sq" cmpd="thickThin">
            <a:solidFill>
              <a:srgbClr val="00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Pacolmo\Pictures\GRAFITI\6C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-35127"/>
            <a:ext cx="4357718" cy="5178627"/>
          </a:xfrm>
          <a:prstGeom prst="rect">
            <a:avLst/>
          </a:prstGeom>
          <a:ln w="228600" cap="sq" cmpd="thickThin">
            <a:solidFill>
              <a:srgbClr val="00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099" name="Picture 3" descr="C:\Users\Pacolmo\Pictures\GRAFITI\5f46398d976fba99a4e0bee32fa736a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0"/>
            <a:ext cx="3476633" cy="5214950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Pacolmo\Pictures\GRAFITI\47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0614"/>
            <a:ext cx="6858047" cy="51328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Pacolmo\Pictures\GRAFITI\55AAC638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380967" cy="53578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Pacolmo\Pictures\GRAFITI\07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14296"/>
            <a:ext cx="4714908" cy="4714908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Pacolmo\Pictures\GRAFITI\193ab7bf8bde57bbf160ea6a517acca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14296"/>
            <a:ext cx="3224478" cy="4767051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195" name="Picture 3" descr="C:\Users\Pacolmo\Pictures\GRAFITI\7914e02d7cdf4884338427e1f61d28b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14296"/>
            <a:ext cx="3500462" cy="4736864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Pacolmo\Pictures\GRAFITI\197655-13-900-da17708cb3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0"/>
            <a:ext cx="3906272" cy="5201428"/>
          </a:xfrm>
          <a:prstGeom prst="rect">
            <a:avLst/>
          </a:prstGeom>
          <a:ln w="228600" cap="sq" cmpd="thickThin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219" name="Picture 3" descr="C:\Users\Pacolmo\Pictures\GRAFITI\197405-0-900-a97fd274ef-14845840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-36"/>
            <a:ext cx="3405021" cy="5143536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Pacolmo\Pictures\GRAFITI\197605-123-900-a97fd274ef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57422" y="0"/>
            <a:ext cx="4429156" cy="5174248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Pacolmo\Pictures\GRAFITI\197705-14-900-5e2c2b76da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63350"/>
            <a:ext cx="6745460" cy="4631882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Pacolmo\Pictures\GRAFITI\197805-16-900-b0c90d2751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14296"/>
            <a:ext cx="7024388" cy="4745365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Pacolmo\Pictures\GRAFITI\197855-17-900-a97fd274ef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14296"/>
            <a:ext cx="5096815" cy="4716116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Pacolmo\Pictures\GRAFITI\198005-2-900-52e6b2bdbf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0"/>
            <a:ext cx="5183203" cy="51832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Pacolmo\Pictures\GRAFITI\198455-6-900-8f87c3ba9b-14845840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3955352" cy="5143500"/>
          </a:xfrm>
          <a:prstGeom prst="rect">
            <a:avLst/>
          </a:prstGeom>
          <a:ln w="2286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363" name="Picture 3" descr="C:\Users\Pacolmo\Pictures\GRAFITI\1084094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0030" y="-1"/>
            <a:ext cx="2893220" cy="5143501"/>
          </a:xfrm>
          <a:prstGeom prst="rect">
            <a:avLst/>
          </a:prstGeom>
          <a:ln w="228600" cap="sq" cmpd="thickThin">
            <a:solidFill>
              <a:srgbClr val="CC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Pacolmo\Pictures\GRAFITI\B9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Pacolmo\Pictures\GRAFITI\Best-Ever_Limeric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-22247"/>
            <a:ext cx="5165747" cy="51657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Pacolmo\Pictures\GRAFITI\Cyrcle_Warsa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092327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Pacolmo\Pictures\GRAFITI\bbc7c0e90b036fd4121f5c8dedf659a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3842"/>
            <a:ext cx="3571900" cy="473536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099" name="Picture 3" descr="C:\Users\Pacolmo\Pictures\GRAFITI\D0529ECD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4202" y="142858"/>
            <a:ext cx="3589760" cy="4786346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Pacolmo\Pictures\GRAFITI\f74bbb5913725e653bbedcc34e76a54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-5424"/>
            <a:ext cx="4308596" cy="5148924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123" name="Picture 3" descr="C:\Users\Pacolmo\Pictures\GRAFITI\dbbb95412baef7d84340c641951897e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0"/>
            <a:ext cx="3437125" cy="5143500"/>
          </a:xfrm>
          <a:prstGeom prst="rect">
            <a:avLst/>
          </a:prstGeom>
          <a:ln w="228600" cap="sq" cmpd="thickThin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Pacolmo\Pictures\GRAFITI\daily_picdump_2507_9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3643338" cy="5160535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147" name="Picture 3" descr="C:\Users\Pacolmo\Pictures\GRAFITI\eede5cad1317c3db7e671126b5759be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0"/>
            <a:ext cx="3636618" cy="5149194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Pacolmo\Pictures\GRAFITI\IMG-20181201-WA00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53013" y="0"/>
            <a:ext cx="3990988" cy="5143500"/>
          </a:xfrm>
          <a:prstGeom prst="rect">
            <a:avLst/>
          </a:prstGeom>
          <a:noFill/>
        </p:spPr>
      </p:pic>
      <p:pic>
        <p:nvPicPr>
          <p:cNvPr id="7171" name="Picture 3" descr="C:\Users\Pacolmo\Pictures\GRAFITI\original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508607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Pacolmo\Pictures\GRAFITI\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14296"/>
            <a:ext cx="6290113" cy="4719854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Pacolmo\Pictures\GRAFITI\tumblr_nluhwoT3rG1qgd53po1_64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14296"/>
            <a:ext cx="4754593" cy="475459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219" name="Picture 3" descr="C:\Users\Pacolmo\Pictures\GRAFITI\u1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0"/>
            <a:ext cx="3429000" cy="5143500"/>
          </a:xfrm>
          <a:prstGeom prst="rect">
            <a:avLst/>
          </a:prstGeom>
          <a:ln w="2286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Pacolmo\Pictures\GRAFITI\u12_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-3984"/>
            <a:ext cx="6863312" cy="5147484"/>
          </a:xfrm>
          <a:prstGeom prst="rect">
            <a:avLst/>
          </a:prstGeom>
          <a:ln w="228600" cap="sq" cmpd="thickThin">
            <a:solidFill>
              <a:srgbClr val="00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35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Pacolmo\Pictures\GRAFITI\u14_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428610"/>
            <a:ext cx="6568116" cy="436962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Pacolmo\Pictures\GRAFITI\u10_1-LLUVIA DE IDEA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428610"/>
            <a:ext cx="5409581" cy="4357718"/>
          </a:xfrm>
          <a:prstGeom prst="rect">
            <a:avLst/>
          </a:prstGeom>
          <a:ln w="228600" cap="sq" cmpd="thickThin">
            <a:solidFill>
              <a:srgbClr val="00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Pacolmo\Pictures\GRAFITI\tumblr_napx4dufs91qz6f9yo5_5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3269" y="1285866"/>
            <a:ext cx="4039649" cy="2714644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315" name="Picture 3" descr="C:\Users\Pacolmo\Pictures\GRAFITI\tumblr_napx4dufs91qz6f9y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3429024" cy="5143537"/>
          </a:xfrm>
          <a:prstGeom prst="rect">
            <a:avLst/>
          </a:prstGeom>
          <a:ln w="2286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Pacolmo\Documents\Mis Documentos\log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6293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Pacolmo\Documents\Mis Documentos\TUTT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8573" y="0"/>
            <a:ext cx="9172574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331</TotalTime>
  <Words>54</Words>
  <Application>Microsoft Office PowerPoint</Application>
  <PresentationFormat>Presentación en pantalla (16:9)</PresentationFormat>
  <Paragraphs>9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47</vt:i4>
      </vt:variant>
    </vt:vector>
  </HeadingPairs>
  <TitlesOfParts>
    <vt:vector size="48" baseType="lpstr">
      <vt:lpstr>Default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Pacolmo</dc:creator>
  <cp:lastModifiedBy>Pacolmo</cp:lastModifiedBy>
  <cp:revision>38</cp:revision>
  <dcterms:created xsi:type="dcterms:W3CDTF">2018-12-02T18:04:52Z</dcterms:created>
  <dcterms:modified xsi:type="dcterms:W3CDTF">2018-12-06T13:22:54Z</dcterms:modified>
</cp:coreProperties>
</file>