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6" r:id="rId2"/>
    <p:sldId id="304" r:id="rId3"/>
    <p:sldId id="257" r:id="rId4"/>
    <p:sldId id="262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64" r:id="rId13"/>
    <p:sldId id="274" r:id="rId14"/>
    <p:sldId id="275" r:id="rId15"/>
    <p:sldId id="263" r:id="rId16"/>
    <p:sldId id="276" r:id="rId17"/>
    <p:sldId id="258" r:id="rId18"/>
    <p:sldId id="259" r:id="rId19"/>
    <p:sldId id="260" r:id="rId20"/>
    <p:sldId id="265" r:id="rId21"/>
    <p:sldId id="280" r:id="rId22"/>
    <p:sldId id="278" r:id="rId23"/>
    <p:sldId id="281" r:id="rId24"/>
    <p:sldId id="282" r:id="rId25"/>
    <p:sldId id="283" r:id="rId26"/>
    <p:sldId id="284" r:id="rId27"/>
    <p:sldId id="286" r:id="rId28"/>
    <p:sldId id="287" r:id="rId29"/>
    <p:sldId id="288" r:id="rId30"/>
    <p:sldId id="266" r:id="rId31"/>
    <p:sldId id="289" r:id="rId32"/>
    <p:sldId id="291" r:id="rId33"/>
    <p:sldId id="292" r:id="rId34"/>
    <p:sldId id="293" r:id="rId35"/>
    <p:sldId id="300" r:id="rId36"/>
    <p:sldId id="279" r:id="rId37"/>
    <p:sldId id="294" r:id="rId38"/>
    <p:sldId id="308" r:id="rId39"/>
    <p:sldId id="295" r:id="rId40"/>
    <p:sldId id="296" r:id="rId41"/>
    <p:sldId id="297" r:id="rId42"/>
    <p:sldId id="298" r:id="rId43"/>
    <p:sldId id="310" r:id="rId44"/>
    <p:sldId id="302" r:id="rId45"/>
    <p:sldId id="305" r:id="rId46"/>
    <p:sldId id="307" r:id="rId47"/>
    <p:sldId id="303" r:id="rId48"/>
    <p:sldId id="301" r:id="rId49"/>
    <p:sldId id="306" r:id="rId50"/>
    <p:sldId id="309" r:id="rId51"/>
    <p:sldId id="312" r:id="rId52"/>
    <p:sldId id="315" r:id="rId53"/>
    <p:sldId id="313" r:id="rId54"/>
    <p:sldId id="314" r:id="rId5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ThPyPP8kyuOxntgwktgDg==" hashData="d+bIDMoB2cZR0kivY12rWvzUs5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748A7B"/>
    <a:srgbClr val="122B4A"/>
    <a:srgbClr val="5A5B76"/>
    <a:srgbClr val="5F7483"/>
    <a:srgbClr val="000066"/>
    <a:srgbClr val="333399"/>
    <a:srgbClr val="000099"/>
    <a:srgbClr val="2F72C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5" autoAdjust="0"/>
    <p:restoredTop sz="94585" autoAdjust="0"/>
  </p:normalViewPr>
  <p:slideViewPr>
    <p:cSldViewPr>
      <p:cViewPr>
        <p:scale>
          <a:sx n="54" d="100"/>
          <a:sy n="54" d="100"/>
        </p:scale>
        <p:origin x="-1500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FC81CB6-27D7-4484-8331-EE78702FECC3}" type="datetimeFigureOut">
              <a:rPr lang="nl-NL"/>
              <a:pPr>
                <a:defRPr/>
              </a:pPr>
              <a:t>23-8-2014</a:t>
            </a:fld>
            <a:endParaRPr lang="nl-NL"/>
          </a:p>
        </p:txBody>
      </p:sp>
      <p:sp>
        <p:nvSpPr>
          <p:cNvPr id="573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819CA46-E115-45FB-B7B0-3D1C277F6288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9E92A-63F8-4BE3-A240-86032A6D7C48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6E52F-DDED-4134-8D56-A912441A99BA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B08FD-DA7C-4C05-AB0D-9316FAECA3AB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F860F-8B56-44BF-9FA0-92BCF03C7A4F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B8432-9B9A-4E36-AF10-AC07AA89B0D4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4F47E-F8DC-4E15-BDC3-CC0078A28C53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B43A2-F840-42CA-9777-FC6C2231B5E0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51EF3-3B7F-43DF-8DAA-D61A55B26A04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B9552-A4C0-467C-A450-F3B547A8268B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B5DEC-ED9E-4FE2-9C30-B9656910E141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458EA-F2D2-46DC-8F38-AC19BF503926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B9EBA-5C54-4A68-933D-6F501C29AAD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F523C-FE4D-457E-863C-EAF584528403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22573-5A8F-49D9-91EB-4916E60E821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D57CD-274D-445F-B908-5DC2F1E8CCAF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471E5-92C2-4A97-BB0D-093B7B12EAAF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7196-8AB3-49A7-A020-0E7FAE327728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32571-CF84-43DF-8171-40B2CA2991EC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CC387-98A2-43BC-BC82-9D278841EE15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69724-F8B9-41B7-8AC9-54E8D4C9B054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709F6-47A7-406F-A875-6B61C1EA8A2C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53E34-D31E-4485-A427-E32EDC119EA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A9A267-0627-4CA8-B5B6-BAFFF5EC5F50}" type="datetimeFigureOut">
              <a:rPr lang="en-US"/>
              <a:pPr>
                <a:defRPr/>
              </a:pPr>
              <a:t>8/23/2014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749FA7-FAF3-43BC-9ABF-158B7FC6AB3C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1.jpeg"/><Relationship Id="rId10" Type="http://schemas.openxmlformats.org/officeDocument/2006/relationships/image" Target="../media/image15.png"/><Relationship Id="rId4" Type="http://schemas.openxmlformats.org/officeDocument/2006/relationships/image" Target="../media/image10.jpe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5.png"/><Relationship Id="rId4" Type="http://schemas.openxmlformats.org/officeDocument/2006/relationships/image" Target="../media/image22.jpe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9.jpeg"/><Relationship Id="rId10" Type="http://schemas.openxmlformats.org/officeDocument/2006/relationships/image" Target="../media/image33.png"/><Relationship Id="rId4" Type="http://schemas.openxmlformats.org/officeDocument/2006/relationships/image" Target="../media/image28.jpe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jpe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jpe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6.jpeg"/><Relationship Id="rId10" Type="http://schemas.openxmlformats.org/officeDocument/2006/relationships/image" Target="../media/image50.png"/><Relationship Id="rId4" Type="http://schemas.openxmlformats.org/officeDocument/2006/relationships/image" Target="../media/image45.jpeg"/><Relationship Id="rId9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1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6.jpe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.png"/><Relationship Id="rId4" Type="http://schemas.openxmlformats.org/officeDocument/2006/relationships/image" Target="../media/image57.jpeg"/><Relationship Id="rId9" Type="http://schemas.openxmlformats.org/officeDocument/2006/relationships/image" Target="../media/image6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jpe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5.png"/><Relationship Id="rId4" Type="http://schemas.openxmlformats.org/officeDocument/2006/relationships/image" Target="../media/image63.jpeg"/><Relationship Id="rId9" Type="http://schemas.openxmlformats.org/officeDocument/2006/relationships/image" Target="../media/image6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8.jpe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5.png"/><Relationship Id="rId4" Type="http://schemas.openxmlformats.org/officeDocument/2006/relationships/image" Target="../media/image69.jpeg"/><Relationship Id="rId9" Type="http://schemas.openxmlformats.org/officeDocument/2006/relationships/image" Target="../media/image7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11" Type="http://schemas.openxmlformats.org/officeDocument/2006/relationships/image" Target="../media/image81.png"/><Relationship Id="rId5" Type="http://schemas.openxmlformats.org/officeDocument/2006/relationships/image" Target="../media/image76.jpeg"/><Relationship Id="rId10" Type="http://schemas.openxmlformats.org/officeDocument/2006/relationships/image" Target="../media/image80.png"/><Relationship Id="rId4" Type="http://schemas.openxmlformats.org/officeDocument/2006/relationships/image" Target="../media/image75.jpeg"/><Relationship Id="rId9" Type="http://schemas.openxmlformats.org/officeDocument/2006/relationships/image" Target="../media/image7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2.jpe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4.jpeg"/><Relationship Id="rId10" Type="http://schemas.openxmlformats.org/officeDocument/2006/relationships/image" Target="../media/image88.png"/><Relationship Id="rId4" Type="http://schemas.openxmlformats.org/officeDocument/2006/relationships/image" Target="../media/image83.jpeg"/><Relationship Id="rId9" Type="http://schemas.openxmlformats.org/officeDocument/2006/relationships/image" Target="../media/image8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9.jpe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4.jpe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99.jpeg"/><Relationship Id="rId7" Type="http://schemas.openxmlformats.org/officeDocument/2006/relationships/image" Target="../media/image10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5.png"/><Relationship Id="rId4" Type="http://schemas.openxmlformats.org/officeDocument/2006/relationships/image" Target="../media/image100.jpeg"/><Relationship Id="rId9" Type="http://schemas.openxmlformats.org/officeDocument/2006/relationships/image" Target="../media/image10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5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11" Type="http://schemas.openxmlformats.org/officeDocument/2006/relationships/image" Target="../media/image112.png"/><Relationship Id="rId5" Type="http://schemas.openxmlformats.org/officeDocument/2006/relationships/image" Target="../media/image107.jpeg"/><Relationship Id="rId10" Type="http://schemas.openxmlformats.org/officeDocument/2006/relationships/image" Target="../media/image111.png"/><Relationship Id="rId4" Type="http://schemas.openxmlformats.org/officeDocument/2006/relationships/image" Target="../media/image106.jpeg"/><Relationship Id="rId9" Type="http://schemas.openxmlformats.org/officeDocument/2006/relationships/image" Target="../media/image11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113.jpeg"/><Relationship Id="rId7" Type="http://schemas.openxmlformats.org/officeDocument/2006/relationships/image" Target="../media/image1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5" Type="http://schemas.openxmlformats.org/officeDocument/2006/relationships/image" Target="../media/image5.png"/><Relationship Id="rId4" Type="http://schemas.openxmlformats.org/officeDocument/2006/relationships/image" Target="../media/image114.jpeg"/><Relationship Id="rId9" Type="http://schemas.openxmlformats.org/officeDocument/2006/relationships/image" Target="../media/image1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png"/><Relationship Id="rId5" Type="http://schemas.openxmlformats.org/officeDocument/2006/relationships/image" Target="../media/image120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122.jpeg"/><Relationship Id="rId7" Type="http://schemas.openxmlformats.org/officeDocument/2006/relationships/image" Target="../media/image1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5.png"/><Relationship Id="rId4" Type="http://schemas.openxmlformats.org/officeDocument/2006/relationships/image" Target="../media/image123.jpeg"/><Relationship Id="rId9" Type="http://schemas.openxmlformats.org/officeDocument/2006/relationships/image" Target="../media/image12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3" Type="http://schemas.openxmlformats.org/officeDocument/2006/relationships/image" Target="../media/image128.jpeg"/><Relationship Id="rId7" Type="http://schemas.openxmlformats.org/officeDocument/2006/relationships/image" Target="../media/image1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5" Type="http://schemas.openxmlformats.org/officeDocument/2006/relationships/image" Target="../media/image129.gif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3" Type="http://schemas.openxmlformats.org/officeDocument/2006/relationships/image" Target="../media/image133.jpeg"/><Relationship Id="rId7" Type="http://schemas.openxmlformats.org/officeDocument/2006/relationships/image" Target="../media/image1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5" Type="http://schemas.openxmlformats.org/officeDocument/2006/relationships/image" Target="../media/image134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3" Type="http://schemas.openxmlformats.org/officeDocument/2006/relationships/image" Target="../media/image138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1.jpeg"/><Relationship Id="rId11" Type="http://schemas.openxmlformats.org/officeDocument/2006/relationships/image" Target="../media/image145.png"/><Relationship Id="rId5" Type="http://schemas.openxmlformats.org/officeDocument/2006/relationships/image" Target="../media/image140.jpeg"/><Relationship Id="rId10" Type="http://schemas.openxmlformats.org/officeDocument/2006/relationships/image" Target="../media/image144.png"/><Relationship Id="rId4" Type="http://schemas.openxmlformats.org/officeDocument/2006/relationships/image" Target="../media/image139.jpeg"/><Relationship Id="rId9" Type="http://schemas.openxmlformats.org/officeDocument/2006/relationships/image" Target="../media/image14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146.jpeg"/><Relationship Id="rId7" Type="http://schemas.openxmlformats.org/officeDocument/2006/relationships/image" Target="../media/image14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48.jpeg"/><Relationship Id="rId10" Type="http://schemas.openxmlformats.org/officeDocument/2006/relationships/image" Target="../media/image152.png"/><Relationship Id="rId4" Type="http://schemas.openxmlformats.org/officeDocument/2006/relationships/image" Target="../media/image147.jpeg"/><Relationship Id="rId9" Type="http://schemas.openxmlformats.org/officeDocument/2006/relationships/image" Target="../media/image15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3" Type="http://schemas.openxmlformats.org/officeDocument/2006/relationships/image" Target="../media/image15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6.jpeg"/><Relationship Id="rId11" Type="http://schemas.openxmlformats.org/officeDocument/2006/relationships/image" Target="../media/image160.png"/><Relationship Id="rId5" Type="http://schemas.openxmlformats.org/officeDocument/2006/relationships/image" Target="../media/image155.jpeg"/><Relationship Id="rId10" Type="http://schemas.openxmlformats.org/officeDocument/2006/relationships/image" Target="../media/image159.png"/><Relationship Id="rId4" Type="http://schemas.openxmlformats.org/officeDocument/2006/relationships/image" Target="../media/image154.jpeg"/><Relationship Id="rId9" Type="http://schemas.openxmlformats.org/officeDocument/2006/relationships/image" Target="../media/image15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png"/><Relationship Id="rId3" Type="http://schemas.openxmlformats.org/officeDocument/2006/relationships/image" Target="../media/image16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4.jpeg"/><Relationship Id="rId5" Type="http://schemas.openxmlformats.org/officeDocument/2006/relationships/image" Target="../media/image163.jpeg"/><Relationship Id="rId4" Type="http://schemas.openxmlformats.org/officeDocument/2006/relationships/image" Target="../media/image162.jpeg"/><Relationship Id="rId9" Type="http://schemas.openxmlformats.org/officeDocument/2006/relationships/image" Target="../media/image16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7" Type="http://schemas.openxmlformats.org/officeDocument/2006/relationships/image" Target="../media/image17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69.jpeg"/><Relationship Id="rId4" Type="http://schemas.openxmlformats.org/officeDocument/2006/relationships/image" Target="../media/image168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png"/><Relationship Id="rId3" Type="http://schemas.openxmlformats.org/officeDocument/2006/relationships/image" Target="../media/image17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4.jpeg"/><Relationship Id="rId5" Type="http://schemas.openxmlformats.org/officeDocument/2006/relationships/image" Target="../media/image173.jpeg"/><Relationship Id="rId4" Type="http://schemas.openxmlformats.org/officeDocument/2006/relationships/image" Target="../media/image172.jpeg"/><Relationship Id="rId9" Type="http://schemas.openxmlformats.org/officeDocument/2006/relationships/image" Target="../media/image17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png"/><Relationship Id="rId3" Type="http://schemas.openxmlformats.org/officeDocument/2006/relationships/image" Target="../media/image177.jpeg"/><Relationship Id="rId7" Type="http://schemas.openxmlformats.org/officeDocument/2006/relationships/image" Target="../media/image18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png"/><Relationship Id="rId5" Type="http://schemas.openxmlformats.org/officeDocument/2006/relationships/image" Target="../media/image5.png"/><Relationship Id="rId4" Type="http://schemas.openxmlformats.org/officeDocument/2006/relationships/image" Target="../media/image178.jpeg"/><Relationship Id="rId9" Type="http://schemas.openxmlformats.org/officeDocument/2006/relationships/image" Target="../media/image18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png"/><Relationship Id="rId3" Type="http://schemas.openxmlformats.org/officeDocument/2006/relationships/image" Target="../media/image183.jpeg"/><Relationship Id="rId7" Type="http://schemas.openxmlformats.org/officeDocument/2006/relationships/image" Target="../media/image18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5" Type="http://schemas.openxmlformats.org/officeDocument/2006/relationships/image" Target="../media/image184.pn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2.png"/><Relationship Id="rId3" Type="http://schemas.openxmlformats.org/officeDocument/2006/relationships/image" Target="../media/image188.jpeg"/><Relationship Id="rId7" Type="http://schemas.openxmlformats.org/officeDocument/2006/relationships/image" Target="../media/image19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0.png"/><Relationship Id="rId5" Type="http://schemas.openxmlformats.org/officeDocument/2006/relationships/image" Target="../media/image189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3" Type="http://schemas.openxmlformats.org/officeDocument/2006/relationships/image" Target="../media/image193.jpeg"/><Relationship Id="rId7" Type="http://schemas.openxmlformats.org/officeDocument/2006/relationships/image" Target="../media/image19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png"/><Relationship Id="rId5" Type="http://schemas.openxmlformats.org/officeDocument/2006/relationships/image" Target="../media/image5.png"/><Relationship Id="rId4" Type="http://schemas.openxmlformats.org/officeDocument/2006/relationships/image" Target="../media/image194.jpeg"/><Relationship Id="rId9" Type="http://schemas.openxmlformats.org/officeDocument/2006/relationships/image" Target="../media/image19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99.jpeg"/><Relationship Id="rId7" Type="http://schemas.openxmlformats.org/officeDocument/2006/relationships/image" Target="../media/image203.jpeg"/><Relationship Id="rId12" Type="http://schemas.openxmlformats.org/officeDocument/2006/relationships/image" Target="../media/image20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2.jpeg"/><Relationship Id="rId11" Type="http://schemas.openxmlformats.org/officeDocument/2006/relationships/image" Target="../media/image206.png"/><Relationship Id="rId5" Type="http://schemas.openxmlformats.org/officeDocument/2006/relationships/image" Target="../media/image201.jpeg"/><Relationship Id="rId10" Type="http://schemas.openxmlformats.org/officeDocument/2006/relationships/image" Target="../media/image205.png"/><Relationship Id="rId4" Type="http://schemas.openxmlformats.org/officeDocument/2006/relationships/image" Target="../media/image200.jpeg"/><Relationship Id="rId9" Type="http://schemas.openxmlformats.org/officeDocument/2006/relationships/image" Target="../media/image20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jpeg"/><Relationship Id="rId7" Type="http://schemas.openxmlformats.org/officeDocument/2006/relationships/image" Target="../media/image21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0.png"/><Relationship Id="rId5" Type="http://schemas.openxmlformats.org/officeDocument/2006/relationships/image" Target="../media/image5.png"/><Relationship Id="rId4" Type="http://schemas.openxmlformats.org/officeDocument/2006/relationships/image" Target="../media/image209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6.png"/><Relationship Id="rId3" Type="http://schemas.openxmlformats.org/officeDocument/2006/relationships/image" Target="../media/image21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5.jpeg"/><Relationship Id="rId11" Type="http://schemas.openxmlformats.org/officeDocument/2006/relationships/image" Target="../media/image219.png"/><Relationship Id="rId5" Type="http://schemas.openxmlformats.org/officeDocument/2006/relationships/image" Target="../media/image214.jpeg"/><Relationship Id="rId10" Type="http://schemas.openxmlformats.org/officeDocument/2006/relationships/image" Target="../media/image218.png"/><Relationship Id="rId4" Type="http://schemas.openxmlformats.org/officeDocument/2006/relationships/image" Target="../media/image213.jpeg"/><Relationship Id="rId9" Type="http://schemas.openxmlformats.org/officeDocument/2006/relationships/image" Target="../media/image21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20.jpeg"/><Relationship Id="rId7" Type="http://schemas.openxmlformats.org/officeDocument/2006/relationships/image" Target="../media/image224.jpeg"/><Relationship Id="rId12" Type="http://schemas.openxmlformats.org/officeDocument/2006/relationships/image" Target="../media/image2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3.jpeg"/><Relationship Id="rId11" Type="http://schemas.openxmlformats.org/officeDocument/2006/relationships/image" Target="../media/image227.png"/><Relationship Id="rId5" Type="http://schemas.openxmlformats.org/officeDocument/2006/relationships/image" Target="../media/image222.jpeg"/><Relationship Id="rId10" Type="http://schemas.openxmlformats.org/officeDocument/2006/relationships/image" Target="../media/image226.png"/><Relationship Id="rId4" Type="http://schemas.openxmlformats.org/officeDocument/2006/relationships/image" Target="../media/image221.jpeg"/><Relationship Id="rId9" Type="http://schemas.openxmlformats.org/officeDocument/2006/relationships/image" Target="../media/image22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4.png"/><Relationship Id="rId3" Type="http://schemas.openxmlformats.org/officeDocument/2006/relationships/image" Target="../media/image230.jpeg"/><Relationship Id="rId7" Type="http://schemas.openxmlformats.org/officeDocument/2006/relationships/image" Target="../media/image233.png"/><Relationship Id="rId2" Type="http://schemas.openxmlformats.org/officeDocument/2006/relationships/image" Target="../media/image2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2.png"/><Relationship Id="rId5" Type="http://schemas.openxmlformats.org/officeDocument/2006/relationships/image" Target="../media/image231.pn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9.png"/><Relationship Id="rId3" Type="http://schemas.openxmlformats.org/officeDocument/2006/relationships/image" Target="../media/image235.jpeg"/><Relationship Id="rId7" Type="http://schemas.openxmlformats.org/officeDocument/2006/relationships/image" Target="../media/image2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7.png"/><Relationship Id="rId5" Type="http://schemas.openxmlformats.org/officeDocument/2006/relationships/image" Target="../media/image5.png"/><Relationship Id="rId4" Type="http://schemas.openxmlformats.org/officeDocument/2006/relationships/image" Target="../media/image236.jpeg"/><Relationship Id="rId9" Type="http://schemas.openxmlformats.org/officeDocument/2006/relationships/image" Target="../media/image24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image" Target="../media/image241.jpeg"/><Relationship Id="rId7" Type="http://schemas.openxmlformats.org/officeDocument/2006/relationships/image" Target="../media/image24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2.png"/><Relationship Id="rId5" Type="http://schemas.openxmlformats.org/officeDocument/2006/relationships/image" Target="../media/image120.pn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png"/><Relationship Id="rId3" Type="http://schemas.openxmlformats.org/officeDocument/2006/relationships/image" Target="../media/image244.jpeg"/><Relationship Id="rId7" Type="http://schemas.openxmlformats.org/officeDocument/2006/relationships/image" Target="../media/image24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6.png"/><Relationship Id="rId5" Type="http://schemas.openxmlformats.org/officeDocument/2006/relationships/image" Target="../media/image5.png"/><Relationship Id="rId4" Type="http://schemas.openxmlformats.org/officeDocument/2006/relationships/image" Target="../media/image245.jpeg"/><Relationship Id="rId9" Type="http://schemas.openxmlformats.org/officeDocument/2006/relationships/image" Target="../media/image24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2.png"/><Relationship Id="rId5" Type="http://schemas.openxmlformats.org/officeDocument/2006/relationships/image" Target="../media/image5.png"/><Relationship Id="rId4" Type="http://schemas.openxmlformats.org/officeDocument/2006/relationships/image" Target="../media/image251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8.png"/><Relationship Id="rId3" Type="http://schemas.openxmlformats.org/officeDocument/2006/relationships/image" Target="../media/image254.jpeg"/><Relationship Id="rId7" Type="http://schemas.openxmlformats.org/officeDocument/2006/relationships/image" Target="../media/image257.pn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56.jpeg"/><Relationship Id="rId10" Type="http://schemas.openxmlformats.org/officeDocument/2006/relationships/image" Target="../media/image260.png"/><Relationship Id="rId4" Type="http://schemas.openxmlformats.org/officeDocument/2006/relationships/image" Target="../media/image255.jpeg"/><Relationship Id="rId9" Type="http://schemas.openxmlformats.org/officeDocument/2006/relationships/image" Target="../media/image25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5.png"/><Relationship Id="rId3" Type="http://schemas.openxmlformats.org/officeDocument/2006/relationships/image" Target="../media/image261.jpeg"/><Relationship Id="rId7" Type="http://schemas.openxmlformats.org/officeDocument/2006/relationships/image" Target="../media/image26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3.png"/><Relationship Id="rId5" Type="http://schemas.openxmlformats.org/officeDocument/2006/relationships/image" Target="../media/image262.png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1.png"/><Relationship Id="rId3" Type="http://schemas.openxmlformats.org/officeDocument/2006/relationships/image" Target="../media/image267.jpeg"/><Relationship Id="rId7" Type="http://schemas.openxmlformats.org/officeDocument/2006/relationships/image" Target="../media/image270.png"/><Relationship Id="rId2" Type="http://schemas.openxmlformats.org/officeDocument/2006/relationships/image" Target="../media/image2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9.png"/><Relationship Id="rId5" Type="http://schemas.openxmlformats.org/officeDocument/2006/relationships/image" Target="../media/image268.png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3.jpeg"/><Relationship Id="rId7" Type="http://schemas.openxmlformats.org/officeDocument/2006/relationships/image" Target="../media/image276.png"/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5.gif"/><Relationship Id="rId5" Type="http://schemas.openxmlformats.org/officeDocument/2006/relationships/image" Target="../media/image5.png"/><Relationship Id="rId4" Type="http://schemas.openxmlformats.org/officeDocument/2006/relationships/image" Target="../media/image27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9.png"/><Relationship Id="rId5" Type="http://schemas.openxmlformats.org/officeDocument/2006/relationships/image" Target="../media/image278.png"/><Relationship Id="rId4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png"/><Relationship Id="rId5" Type="http://schemas.openxmlformats.org/officeDocument/2006/relationships/image" Target="../media/image5.png"/><Relationship Id="rId4" Type="http://schemas.openxmlformats.org/officeDocument/2006/relationships/image" Target="../media/image281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8.png"/><Relationship Id="rId3" Type="http://schemas.openxmlformats.org/officeDocument/2006/relationships/image" Target="../media/image284.jpeg"/><Relationship Id="rId7" Type="http://schemas.openxmlformats.org/officeDocument/2006/relationships/image" Target="../media/image287.png"/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6.png"/><Relationship Id="rId5" Type="http://schemas.openxmlformats.org/officeDocument/2006/relationships/image" Target="../media/image285.png"/><Relationship Id="rId4" Type="http://schemas.openxmlformats.org/officeDocument/2006/relationships/image" Target="../media/image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2.png"/><Relationship Id="rId5" Type="http://schemas.openxmlformats.org/officeDocument/2006/relationships/image" Target="../media/image291.png"/><Relationship Id="rId4" Type="http://schemas.openxmlformats.org/officeDocument/2006/relationships/image" Target="../media/image29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97.pn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6.png"/><Relationship Id="rId5" Type="http://schemas.openxmlformats.org/officeDocument/2006/relationships/image" Target="../media/image295.png"/><Relationship Id="rId4" Type="http://schemas.openxmlformats.org/officeDocument/2006/relationships/image" Target="../media/image29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9.jpeg"/><Relationship Id="rId7" Type="http://schemas.openxmlformats.org/officeDocument/2006/relationships/image" Target="../media/image302.png"/><Relationship Id="rId2" Type="http://schemas.openxmlformats.org/officeDocument/2006/relationships/image" Target="../media/image2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1.png"/><Relationship Id="rId5" Type="http://schemas.openxmlformats.org/officeDocument/2006/relationships/image" Target="../media/image5.png"/><Relationship Id="rId4" Type="http://schemas.openxmlformats.org/officeDocument/2006/relationships/image" Target="../media/image30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07.png"/><Relationship Id="rId2" Type="http://schemas.openxmlformats.org/officeDocument/2006/relationships/image" Target="../media/image30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6.png"/><Relationship Id="rId5" Type="http://schemas.openxmlformats.org/officeDocument/2006/relationships/image" Target="../media/image305.png"/><Relationship Id="rId4" Type="http://schemas.openxmlformats.org/officeDocument/2006/relationships/image" Target="../media/image30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.png"/><Relationship Id="rId5" Type="http://schemas.openxmlformats.org/officeDocument/2006/relationships/image" Target="../media/image124.png"/><Relationship Id="rId4" Type="http://schemas.openxmlformats.org/officeDocument/2006/relationships/image" Target="../media/image1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3286125" y="1571625"/>
            <a:ext cx="3825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C00000"/>
                </a:solidFill>
                <a:latin typeface="Bradley Hand ITC" pitchFamily="66" charset="0"/>
              </a:rPr>
              <a:t> </a:t>
            </a:r>
          </a:p>
        </p:txBody>
      </p:sp>
      <p:pic>
        <p:nvPicPr>
          <p:cNvPr id="2051" name="Picture 5" descr="Luidspreker Gold..gif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7088" y="4581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ép 7" descr="Russian_Imperial_Porcelain_Plate_005-00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39552" y="2564904"/>
            <a:ext cx="2592288" cy="2636912"/>
          </a:xfrm>
          <a:prstGeom prst="ellipse">
            <a:avLst/>
          </a:prstGeom>
        </p:spPr>
      </p:pic>
      <p:pic>
        <p:nvPicPr>
          <p:cNvPr id="10" name="Kép 9" descr="1593-2-002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419872" y="2636912"/>
            <a:ext cx="2520280" cy="2520280"/>
          </a:xfrm>
          <a:prstGeom prst="ellipse">
            <a:avLst/>
          </a:prstGeom>
        </p:spPr>
      </p:pic>
      <p:pic>
        <p:nvPicPr>
          <p:cNvPr id="11" name="Kép 10" descr="imperial-porcelain-manufacture-a-plate-from-the-tsar-nicholas-2926089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156176" y="2636912"/>
            <a:ext cx="2454424" cy="2520279"/>
          </a:xfrm>
          <a:prstGeom prst="ellipse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684213" y="620713"/>
            <a:ext cx="7631112" cy="2492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ravers MT" pitchFamily="18" charset="0"/>
              </a:rPr>
              <a:t>orosz</a:t>
            </a:r>
            <a:r>
              <a:rPr lang="hu-HU" sz="6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ravers MT" pitchFamily="18" charset="0"/>
              </a:rPr>
              <a:t>  </a:t>
            </a:r>
            <a:r>
              <a:rPr lang="hu-H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ravers MT" pitchFamily="18" charset="0"/>
              </a:rPr>
              <a:t>muzeális</a:t>
            </a:r>
            <a:endParaRPr lang="hu-HU" sz="60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ngravers MT" pitchFamily="18" charset="0"/>
            </a:endParaRPr>
          </a:p>
          <a:p>
            <a:pPr>
              <a:defRPr/>
            </a:pPr>
            <a:r>
              <a:rPr lang="hu-H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ravers MT" pitchFamily="18" charset="0"/>
              </a:rPr>
              <a:t>     porcelánok</a:t>
            </a:r>
          </a:p>
          <a:p>
            <a:pPr>
              <a:defRPr/>
            </a:pPr>
            <a:endParaRPr lang="hu-HU" sz="4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ngravers MT" pitchFamily="18" charset="0"/>
            </a:endParaRPr>
          </a:p>
        </p:txBody>
      </p:sp>
      <p:pic>
        <p:nvPicPr>
          <p:cNvPr id="2056" name="Kép 12" descr="026vekony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Kép 13" descr="1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1270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Kép 14" descr="1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874000" y="5588000"/>
            <a:ext cx="1270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Kép 15" descr="1.png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5588000"/>
            <a:ext cx="1270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Kép 16" descr="1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 rot="5565706">
            <a:off x="7843838" y="30163"/>
            <a:ext cx="1270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zövegdoboz 12"/>
          <p:cNvSpPr txBox="1"/>
          <p:nvPr/>
        </p:nvSpPr>
        <p:spPr>
          <a:xfrm>
            <a:off x="1547813" y="5516563"/>
            <a:ext cx="612457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hu-HU" sz="2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 ROMANOV CÁRI CSALÁD GYŰJTEMÉNYÉBŐL</a:t>
            </a:r>
          </a:p>
        </p:txBody>
      </p:sp>
    </p:spTree>
  </p:cSld>
  <p:clrMapOvr>
    <a:masterClrMapping/>
  </p:clrMapOvr>
  <p:transition spd="slow" advTm="10499">
    <p:sndAc>
      <p:stSnd loop="1">
        <p:snd r:embed="rId3" name="Lara's Theme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untitle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339752" y="620688"/>
            <a:ext cx="4464496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Kép 8" descr="131014StPetersburgVase-00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5536" y="836712"/>
            <a:ext cx="1944216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Kép 9" descr="parad_kabinet_alex_4 1821-BŐL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732240" y="836712"/>
            <a:ext cx="2100833" cy="5338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Kép 4" descr="026vekon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Kép 13" descr="phoca_thumb_l_s49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17907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Kép 17" descr="phoca_thumb_l_s49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305675" y="0"/>
            <a:ext cx="183832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Kép 18" descr="phoca_thumb_l_s49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5067300"/>
            <a:ext cx="183832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Kép 19" descr="phoca_thumb_l_s49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353300" y="5019675"/>
            <a:ext cx="17907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49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Tartalom helye 2" descr="134L13116_7577J_group-001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11188" y="549275"/>
            <a:ext cx="7848600" cy="5903913"/>
          </a:xfrm>
        </p:spPr>
      </p:pic>
      <p:pic>
        <p:nvPicPr>
          <p:cNvPr id="4099" name="Kép 2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Kép 3" descr="05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1700213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Kép 4" descr="05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515225" y="0"/>
            <a:ext cx="16287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Kép 5" descr="05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5157788"/>
            <a:ext cx="1700213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Kép 6" descr="05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15225" y="5229225"/>
            <a:ext cx="16287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68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Kép 6" descr="20100421_vaz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552" y="476672"/>
            <a:ext cx="403269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Kép 7" descr="RACHEST68_1L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139952" y="1196752"/>
            <a:ext cx="4824536" cy="4752528"/>
          </a:xfrm>
          <a:prstGeom prst="ellipse">
            <a:avLst/>
          </a:prstGeom>
        </p:spPr>
      </p:pic>
      <p:pic>
        <p:nvPicPr>
          <p:cNvPr id="5124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Kép 11" descr="1233544445_28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Kép 12" descr="1233544445_28.gif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950075" y="0"/>
            <a:ext cx="219392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Kép 13" descr="1233544445_28.gif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rot="10800000">
            <a:off x="6948488" y="4625975"/>
            <a:ext cx="219551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Kép 14" descr="1233544445_28.gif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4581525"/>
            <a:ext cx="24082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815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Tartalom helye 3" descr="1-image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2555875" y="620713"/>
            <a:ext cx="2847975" cy="4038600"/>
          </a:xfrm>
        </p:spPr>
      </p:pic>
      <p:pic>
        <p:nvPicPr>
          <p:cNvPr id="6147" name="Kép 4" descr="1-Russian-Imperial-Urn-410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0825" y="404813"/>
            <a:ext cx="23749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Kép 6" descr="imperial-porcelain-manufacture-a-large-vase-2801615-001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19700" y="1125538"/>
            <a:ext cx="3744913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Kép 4" descr="026vekon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Kép 12" descr="phoca_thumb_l_s32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19081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Kép 15" descr="phoca_thumb_l_s32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370763" y="0"/>
            <a:ext cx="1773237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Kép 16" descr="phoca_thumb_l_s32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4806950"/>
            <a:ext cx="2051050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Kép 17" descr="phoca_thumb_l_s32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227888" y="4941888"/>
            <a:ext cx="1916112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173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russian_imperial_porcelain_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59632" y="188640"/>
            <a:ext cx="6552728" cy="6408712"/>
          </a:xfrm>
          <a:prstGeom prst="ellipse">
            <a:avLst/>
          </a:prstGeom>
        </p:spPr>
      </p:pic>
      <p:pic>
        <p:nvPicPr>
          <p:cNvPr id="7171" name="Kép 2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Kép 4" descr="6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Kép 5" descr="6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Kép 7" descr="6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Kép 8" descr="6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23900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148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5B76">
            <a:alpha val="8705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Tartalom helye 2" descr="02x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39552" y="0"/>
            <a:ext cx="8064500" cy="6380585"/>
          </a:xfrm>
          <a:effectLst>
            <a:softEdge rad="112500"/>
          </a:effectLst>
        </p:spPr>
      </p:pic>
      <p:pic>
        <p:nvPicPr>
          <p:cNvPr id="8195" name="Kép 2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Kép 3" descr="Képsarok4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7308850" y="38100"/>
            <a:ext cx="1795463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Kép 4" descr="Képsarok4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10800000">
            <a:off x="-12700" y="4797425"/>
            <a:ext cx="2073275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Kép 5" descr="Képsarok4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2114550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Kép 6" descr="Képsarok4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235825" y="4865688"/>
            <a:ext cx="1908175" cy="199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615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4" descr="20110520_Supnits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59113" y="404813"/>
            <a:ext cx="3168650" cy="5832475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Kép 7" descr="20101113_pair_of_porcelain_vases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5288" y="981075"/>
            <a:ext cx="2160587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Kép 8" descr="20101113_pair_of_porcelain_vases-001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88125" y="836613"/>
            <a:ext cx="216693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Kép 4" descr="026vekon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Kép 5" descr="aranysarokdisz37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Kép 6" descr="aranysarokdisz37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810500" y="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Kép 7" descr="aranysarokdisz37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552450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Kép 8" descr="aranysarokdisz37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810500" y="552450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442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2" descr="mikhailovsky_porcelain_plat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76350" y="133350"/>
            <a:ext cx="6591300" cy="659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Kép 2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Kép 3" descr="corne02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Kép 4" descr="corne02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Kép 5" descr="corne02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Kép 6" descr="corne02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23900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178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3" descr="27178363_1_l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288" y="908050"/>
            <a:ext cx="4321175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Kép 5" descr="27178363_2_l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7900" y="908050"/>
            <a:ext cx="388778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Kép 3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Kép 4" descr="71_1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6287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Kép 5" descr="71_1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15225" y="5229225"/>
            <a:ext cx="16287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Kép 6" descr="71_1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24750" y="0"/>
            <a:ext cx="16192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Kép 7" descr="71_1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5165725"/>
            <a:ext cx="169227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613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2" descr="a_rare_porcelain_centrepiece_from_the_cabinet_service_by_the_imperial_d5380232h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64163" y="836613"/>
            <a:ext cx="3240087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Kép 13" descr="8015897_2_l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67544" y="764704"/>
            <a:ext cx="5133975" cy="5143500"/>
          </a:xfrm>
          <a:prstGeom prst="ellipse">
            <a:avLst/>
          </a:prstGeom>
        </p:spPr>
      </p:pic>
      <p:pic>
        <p:nvPicPr>
          <p:cNvPr id="12292" name="Kép 3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Kép 5" descr="61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908175" cy="191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Kép 6" descr="61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0963" y="4941888"/>
            <a:ext cx="1846262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Kép 7" descr="61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216775" y="79375"/>
            <a:ext cx="1849438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Kép 8" descr="61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308850" y="5013325"/>
            <a:ext cx="17748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989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XXX_242_1323464065_1-00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347864" y="764704"/>
            <a:ext cx="5400600" cy="5303912"/>
          </a:xfrm>
          <a:prstGeom prst="ellipse">
            <a:avLst/>
          </a:prstGeom>
        </p:spPr>
      </p:pic>
      <p:pic>
        <p:nvPicPr>
          <p:cNvPr id="13315" name="Kép 7" descr="13-10-17-2113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188" y="476250"/>
            <a:ext cx="25209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Kép 3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Kép 4" descr="3443700_orig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5229225"/>
            <a:ext cx="163671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Kép 5" descr="3443700_orig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31113" y="5300663"/>
            <a:ext cx="1512887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Kép 7" descr="3443700_orig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1620838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Kép 8" descr="3443700_orig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578725" y="0"/>
            <a:ext cx="1565275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41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2" name="Kép 11" descr="27178375_1_x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27584" y="332656"/>
            <a:ext cx="3888432" cy="3096343"/>
          </a:xfrm>
          <a:prstGeom prst="roundRect">
            <a:avLst/>
          </a:prstGeom>
        </p:spPr>
      </p:pic>
      <p:pic>
        <p:nvPicPr>
          <p:cNvPr id="13" name="Kép 12" descr="27178375_1_x-00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72000" y="3573016"/>
            <a:ext cx="4176464" cy="3284984"/>
          </a:xfrm>
          <a:prstGeom prst="roundRect">
            <a:avLst/>
          </a:prstGeom>
        </p:spPr>
      </p:pic>
      <p:pic>
        <p:nvPicPr>
          <p:cNvPr id="15" name="Kép 14" descr="27178381_1_x-00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220072" y="332656"/>
            <a:ext cx="3312368" cy="3240360"/>
          </a:xfrm>
          <a:prstGeom prst="ellipse">
            <a:avLst/>
          </a:prstGeom>
        </p:spPr>
      </p:pic>
      <p:pic>
        <p:nvPicPr>
          <p:cNvPr id="16" name="Kép 15" descr="27178383_1_x-00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827584" y="3212976"/>
            <a:ext cx="3384376" cy="3284240"/>
          </a:xfrm>
          <a:prstGeom prst="ellipse">
            <a:avLst/>
          </a:prstGeom>
        </p:spPr>
      </p:pic>
      <p:pic>
        <p:nvPicPr>
          <p:cNvPr id="14343" name="Kép 6" descr="026vekon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Kép 8" descr="443te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1349375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Kép 9" descr="443te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767638" y="0"/>
            <a:ext cx="1376362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Kép 10" descr="443te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5508625"/>
            <a:ext cx="1376363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Kép 13" descr="443te.png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794625" y="5481638"/>
            <a:ext cx="134937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127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13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27178385_1_x-00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83568" y="332656"/>
            <a:ext cx="3168352" cy="3096344"/>
          </a:xfrm>
          <a:prstGeom prst="ellipse">
            <a:avLst/>
          </a:prstGeom>
        </p:spPr>
      </p:pic>
      <p:pic>
        <p:nvPicPr>
          <p:cNvPr id="8" name="Kép 7" descr="27178381_1_x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55576" y="3501008"/>
            <a:ext cx="3105175" cy="3140968"/>
          </a:xfrm>
          <a:prstGeom prst="ellipse">
            <a:avLst/>
          </a:prstGeom>
        </p:spPr>
      </p:pic>
      <p:pic>
        <p:nvPicPr>
          <p:cNvPr id="15364" name="Kép 6" descr="27178377_1_l-002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851275" y="333375"/>
            <a:ext cx="5076825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Kép 4" descr="026vekon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Kép 10" descr="p_sarok053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172402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Kép 11" descr="p_sarok053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439025" y="0"/>
            <a:ext cx="170497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Kép 12" descr="p_sarok053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5133975"/>
            <a:ext cx="170497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Kép 13" descr="p_sarok053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419975" y="5153025"/>
            <a:ext cx="172402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317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Tartalom helye 5" descr="27178379_2_x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755650" y="981075"/>
            <a:ext cx="7688263" cy="5216525"/>
          </a:xfrm>
        </p:spPr>
      </p:pic>
      <p:pic>
        <p:nvPicPr>
          <p:cNvPr id="16387" name="Kép 3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Kép 4" descr="Kép3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205105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Kép 5" descr="Kép3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145338" y="0"/>
            <a:ext cx="1998662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Kép 6" descr="Kép3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164388" y="4868863"/>
            <a:ext cx="1979612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Kép 7" descr="Kép3y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4868863"/>
            <a:ext cx="1998663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992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3" descr="27178379_1_x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333375"/>
            <a:ext cx="8748713" cy="595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Kép 2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Kép 4" descr="szépsarok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25" y="0"/>
            <a:ext cx="18573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Kép 5" descr="szépsarok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334250" y="5000625"/>
            <a:ext cx="18097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Kép 6" descr="szépsarok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18097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Kép 7" descr="szépsarok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5048250"/>
            <a:ext cx="18573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584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" name="Tartalom helye 3" descr="406_1b1000atam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3347864" y="692696"/>
            <a:ext cx="5400600" cy="5400600"/>
          </a:xfrm>
          <a:prstGeom prst="ellipse">
            <a:avLst/>
          </a:prstGeom>
        </p:spPr>
      </p:pic>
      <p:pic>
        <p:nvPicPr>
          <p:cNvPr id="6" name="Kép 5" descr="1-20110520_Vaza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5536" y="332656"/>
            <a:ext cx="2880321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7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Kép 12" descr="epw_002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547813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Kép 13" descr="epw_002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96188" y="42863"/>
            <a:ext cx="1506537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Kép 14" descr="epw_002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5262563"/>
            <a:ext cx="1619250" cy="159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Kép 15" descr="epw_002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608888" y="5300663"/>
            <a:ext cx="1487487" cy="150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92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89018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Kép 4" descr="ImperialVases-002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92080" y="476672"/>
            <a:ext cx="3587874" cy="5976664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Kép 6" descr="ImperialVases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404664"/>
            <a:ext cx="3528392" cy="6048672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Kép 9" descr="0397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131840" y="3861048"/>
            <a:ext cx="2808312" cy="2743200"/>
          </a:xfrm>
          <a:prstGeom prst="ellipse">
            <a:avLst/>
          </a:prstGeom>
        </p:spPr>
      </p:pic>
      <p:pic>
        <p:nvPicPr>
          <p:cNvPr id="12" name="Kép 11" descr="russiancsarplate6a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275856" y="836712"/>
            <a:ext cx="2520280" cy="2520280"/>
          </a:xfrm>
          <a:prstGeom prst="ellipse">
            <a:avLst/>
          </a:prstGeom>
        </p:spPr>
      </p:pic>
      <p:pic>
        <p:nvPicPr>
          <p:cNvPr id="19462" name="Kép 5" descr="026vekon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Kép 6" descr="www_tvn_hu_5a27abe103304b381765c089c247d041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1476375" cy="166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Kép 7" descr="www_tvn_hu_5a27abe103304b381765c089c247d041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740650" y="0"/>
            <a:ext cx="1403350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Kép 10" descr="www_tvn_hu_5a27abe103304b381765c089c247d041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881938" y="5445125"/>
            <a:ext cx="126206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Kép 14" descr="www_tvn_hu_5a27abe103304b381765c089c247d041.png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-28575" y="5300663"/>
            <a:ext cx="1555750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301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6" descr="20091124_vase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08625" y="1196975"/>
            <a:ext cx="3095625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Tartalom helye 5" descr="12967529_1_l.jpg"/>
          <p:cNvPicPr>
            <a:picLocks noGrp="1" noChangeAspect="1"/>
          </p:cNvPicPr>
          <p:nvPr>
            <p:ph idx="1"/>
          </p:nvPr>
        </p:nvPicPr>
        <p:blipFill>
          <a:blip r:embed="rId4" cstate="email"/>
          <a:stretch>
            <a:fillRect/>
          </a:stretch>
        </p:blipFill>
        <p:spPr>
          <a:xfrm>
            <a:off x="395536" y="980728"/>
            <a:ext cx="5112568" cy="5102027"/>
          </a:xfrm>
          <a:prstGeom prst="ellipse">
            <a:avLst/>
          </a:prstGeom>
        </p:spPr>
      </p:pic>
      <p:pic>
        <p:nvPicPr>
          <p:cNvPr id="20484" name="Kép 3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Kép 8" descr="phoca_thumb_l_s50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547813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Kép 9" descr="phoca_thumb_l_s50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96188" y="0"/>
            <a:ext cx="1547812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Kép 10" descr="phoca_thumb_l_s50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0163" y="5164138"/>
            <a:ext cx="1733550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Kép 11" descr="phoca_thumb_l_s50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524750" y="5168900"/>
            <a:ext cx="161925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3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rtalom helye 2" descr="gothic-teapot. 1833-002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251520" y="260648"/>
            <a:ext cx="8640960" cy="6336704"/>
          </a:xfrm>
          <a:effectLst>
            <a:softEdge rad="112500"/>
          </a:effectLst>
        </p:spPr>
      </p:pic>
      <p:pic>
        <p:nvPicPr>
          <p:cNvPr id="21507" name="Kép 3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Kép 3" descr="__9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632700" y="0"/>
            <a:ext cx="1511300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Kép 4" descr="__9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-5551479">
            <a:off x="26194" y="38894"/>
            <a:ext cx="1512888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Kép 5" descr="__9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5359400"/>
            <a:ext cx="1511300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Kép 6" descr="__9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181064">
            <a:off x="7592219" y="5306219"/>
            <a:ext cx="1511300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365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43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508104" y="260648"/>
            <a:ext cx="3312368" cy="6336704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Kép 4" descr="440577-00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23528" y="764704"/>
            <a:ext cx="5400600" cy="5256584"/>
          </a:xfrm>
          <a:prstGeom prst="ellipse">
            <a:avLst/>
          </a:prstGeom>
        </p:spPr>
      </p:pic>
      <p:pic>
        <p:nvPicPr>
          <p:cNvPr id="22532" name="Kép 5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Kép 5" descr="www_tvn_hu_8beeebc2e0891b3a9793d1464d9cc77a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7145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Kép 6" descr="www_tvn_hu_8beeebc2e0891b3a9793d1464d9cc77a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442200" y="0"/>
            <a:ext cx="17018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Kép 7" descr="www_tvn_hu_8beeebc2e0891b3a9793d1464d9cc77a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5143500"/>
            <a:ext cx="17018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Kép 8" descr="www_tvn_hu_8beeebc2e0891b3a9793d1464d9cc77a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377113" y="5103813"/>
            <a:ext cx="17145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51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3555" name="Tartalom helye 3" descr="1-ant_box_4000_01-1024x657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67544" y="404664"/>
            <a:ext cx="8280151" cy="6048077"/>
          </a:xfrm>
          <a:effectLst>
            <a:softEdge rad="112500"/>
          </a:effectLst>
        </p:spPr>
      </p:pic>
      <p:pic>
        <p:nvPicPr>
          <p:cNvPr id="23556" name="Kép 3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Kép 4" descr="sark18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205105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Kép 5" descr="sark18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316788" y="0"/>
            <a:ext cx="1827212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Kép 6" descr="sark18.gif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4903788"/>
            <a:ext cx="2051050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Kép 7" descr="sark18.gif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164388" y="4797425"/>
            <a:ext cx="1879600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76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2" descr="antoine_cheneviere_fine_arts_russian_vases_12786575844687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332657"/>
            <a:ext cx="8496944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79" name="Kép 2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Kép 4" descr="12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2849563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Kép 5" descr="12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542088" y="0"/>
            <a:ext cx="2601912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Kép 6" descr="12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4221163"/>
            <a:ext cx="2601913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Kép 7" descr="12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659563" y="4405313"/>
            <a:ext cx="2411412" cy="237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5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rtalom helye 2" descr="54972695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323528" y="548680"/>
            <a:ext cx="2808312" cy="5976664"/>
          </a:xfrm>
          <a:prstGeom prst="roundRect">
            <a:avLst/>
          </a:prstGeom>
          <a:effectLst>
            <a:softEdge rad="112500"/>
          </a:effectLst>
        </p:spPr>
      </p:pic>
      <p:pic>
        <p:nvPicPr>
          <p:cNvPr id="4" name="Kép 3" descr="a_porcelain_plate_by_the_imperial_porcelain_factory_st_petersburg_peri_d5380259h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203848" y="332656"/>
            <a:ext cx="2798068" cy="2779018"/>
          </a:xfrm>
          <a:prstGeom prst="ellipse">
            <a:avLst/>
          </a:prstGeom>
        </p:spPr>
      </p:pic>
      <p:pic>
        <p:nvPicPr>
          <p:cNvPr id="6" name="Kép 5" descr="54972695-00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084168" y="548680"/>
            <a:ext cx="2687960" cy="5832648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Kép 13" descr="0_77584400_136325748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131840" y="3212976"/>
            <a:ext cx="2952328" cy="3384376"/>
          </a:xfrm>
          <a:prstGeom prst="ellipse">
            <a:avLst/>
          </a:prstGeom>
        </p:spPr>
      </p:pic>
      <p:pic>
        <p:nvPicPr>
          <p:cNvPr id="25606" name="Kép 6" descr="026vekon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Kép 8" descr="aranysarokdisz40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810500" y="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Kép 9" descr="aranysarokdisz40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Kép 10" descr="aranysarokdisz40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552450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Kép 11" descr="aranysarokdisz40.png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810500" y="5524500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144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6" descr="8848277_bukobject-001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476672"/>
            <a:ext cx="2916238" cy="5976664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7" name="Kép 7" descr="8848277_bukobject-002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00788" y="404664"/>
            <a:ext cx="2843212" cy="6093296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Kép 10" descr="20101225_vasa_s_lepnym_buketom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15816" y="332656"/>
            <a:ext cx="3456384" cy="6093296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9" name="Kép 4" descr="026vekon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Kép 8" descr="Képsarok4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10463" y="0"/>
            <a:ext cx="1633537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Kép 9" descr="Képsarok4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407275" y="5224463"/>
            <a:ext cx="1736725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Kép 10" descr="Képsarok4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3975" y="58738"/>
            <a:ext cx="1738313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Kép 11" descr="Képsarok4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5121275"/>
            <a:ext cx="1633538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61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Tartalom helye 2" descr="untitledvv-001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651500" y="476250"/>
            <a:ext cx="3241675" cy="5473700"/>
          </a:xfrm>
        </p:spPr>
      </p:pic>
      <p:pic>
        <p:nvPicPr>
          <p:cNvPr id="27651" name="Kép 3" descr="untitledvv-002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0825" y="476250"/>
            <a:ext cx="3313113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ép 5" descr="20111212_tarelka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131840" y="3501008"/>
            <a:ext cx="3024336" cy="3049140"/>
          </a:xfrm>
          <a:prstGeom prst="ellipse">
            <a:avLst/>
          </a:prstGeom>
        </p:spPr>
      </p:pic>
      <p:pic>
        <p:nvPicPr>
          <p:cNvPr id="27653" name="Kép 6" descr="1_LFZ_24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419475" y="620713"/>
            <a:ext cx="2447925" cy="264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Kép 6" descr="026vekon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Kép 12" descr="1217807516_51_www_kepfeltoltes_hu_.gif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Kép 13" descr="1217807516_51_www_kepfeltoltes_hu_.gif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715250" y="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Kép 14" descr="1217807516_51_www_kepfeltoltes_hu_.gif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542925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Kép 15" descr="1217807516_51_www_kepfeltoltes_hu_.gif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715250" y="542925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157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" name="Tartalom helye 6" descr="20130401_bogd_006-001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475656" y="188640"/>
            <a:ext cx="6539612" cy="3744416"/>
          </a:xfrm>
          <a:prstGeom prst="ellipse">
            <a:avLst/>
          </a:prstGeom>
        </p:spPr>
      </p:pic>
      <p:pic>
        <p:nvPicPr>
          <p:cNvPr id="9" name="Kép 8" descr="antique_plates_porcelain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79512" y="2924944"/>
            <a:ext cx="3024336" cy="3096344"/>
          </a:xfrm>
          <a:prstGeom prst="ellipse">
            <a:avLst/>
          </a:prstGeom>
        </p:spPr>
      </p:pic>
      <p:pic>
        <p:nvPicPr>
          <p:cNvPr id="10" name="Kép 9" descr="antique_plates_porcelain-00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012160" y="3140968"/>
            <a:ext cx="2952328" cy="3024336"/>
          </a:xfrm>
          <a:prstGeom prst="ellipse">
            <a:avLst/>
          </a:prstGeom>
        </p:spPr>
      </p:pic>
      <p:pic>
        <p:nvPicPr>
          <p:cNvPr id="8" name="Kép 7" descr="1799-ből-00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131840" y="3933056"/>
            <a:ext cx="2880320" cy="2721868"/>
          </a:xfrm>
          <a:prstGeom prst="ellipse">
            <a:avLst/>
          </a:prstGeom>
        </p:spPr>
      </p:pic>
      <p:pic>
        <p:nvPicPr>
          <p:cNvPr id="28679" name="Kép 10" descr="026vekon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Kép 15" descr="decorative-element-by-diza-29_www_kepfeltoltes_hu_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-9525" y="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Kép 16" descr="decorative-element-by-diza-29_www_kepfeltoltes_hu_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038975" y="0"/>
            <a:ext cx="2105025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21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Kép 9" descr="gefx8 1863-ból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83768" y="476672"/>
            <a:ext cx="4392488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Kép 3" descr="_61549583_18_vasesfromimperialporcelainfactory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79512" y="2060848"/>
            <a:ext cx="2419350" cy="4448175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Kép 4" descr="_61549583_18_vasesfromimperialporcelainfactory-00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804248" y="2492896"/>
            <a:ext cx="2123728" cy="4019178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1" name="Kép 5" descr="026vekon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Kép 6" descr="aranysarokdisz29_www_kepfeltoltes_hu_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18446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Kép 7" descr="aranysarokdisz29_www_kepfeltoltes_hu_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5595117">
            <a:off x="7385844" y="26194"/>
            <a:ext cx="1711325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223">
    <p:split orient="vert"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4" descr="data-001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300788" y="1125538"/>
            <a:ext cx="2555875" cy="543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Kép 5" descr="data-002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8313" y="1052513"/>
            <a:ext cx="2520950" cy="544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 descr="Russian_Imperial_Porcelain_Plate_007-00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059832" y="3284984"/>
            <a:ext cx="3096344" cy="3179242"/>
          </a:xfrm>
          <a:prstGeom prst="ellipse">
            <a:avLst/>
          </a:prstGeom>
        </p:spPr>
      </p:pic>
      <p:pic>
        <p:nvPicPr>
          <p:cNvPr id="8" name="Kép 7" descr="05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131840" y="260648"/>
            <a:ext cx="2979812" cy="2825080"/>
          </a:xfrm>
          <a:prstGeom prst="ellipse">
            <a:avLst/>
          </a:prstGeom>
        </p:spPr>
      </p:pic>
      <p:pic>
        <p:nvPicPr>
          <p:cNvPr id="30726" name="Kép 5" descr="026vekon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Kép 18" descr="www_tvn_hu_72d8243500ea28dff8b9fc9a87b2b2fd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1755775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Kép 19" descr="www_tvn_hu_72d8243500ea28dff8b9fc9a87b2b2fd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508875" y="0"/>
            <a:ext cx="1635125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53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imperial-porcelain-manufacture-cabinet-plate-with-a-view-of-t-357293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51520" y="1268760"/>
            <a:ext cx="4608512" cy="4504556"/>
          </a:xfrm>
          <a:prstGeom prst="ellipse">
            <a:avLst/>
          </a:prstGeom>
        </p:spPr>
      </p:pic>
      <p:pic>
        <p:nvPicPr>
          <p:cNvPr id="6" name="Kép 5" descr="20130418_Lot2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860032" y="332656"/>
            <a:ext cx="3960440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8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Kép 8" descr="aranysarokdisz07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6287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Kép 9" descr="aranysarokdisz07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731125" y="0"/>
            <a:ext cx="14128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Kép 10" descr="aranysarokdisz07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5381625"/>
            <a:ext cx="14763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Kép 11" descr="aranysarokdisz07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659688" y="5373688"/>
            <a:ext cx="1484312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36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3" descr="porcelain-centerpiece-001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5650" y="1125538"/>
            <a:ext cx="7704138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Kép 5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Kép 16" descr="509522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451725" y="5149850"/>
            <a:ext cx="1692275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Kép 17" descr="509522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-1588"/>
            <a:ext cx="1835150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Kép 18" descr="509522.gif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499350" y="0"/>
            <a:ext cx="16446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Kép 19" descr="509522.gif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8263" y="4981575"/>
            <a:ext cx="1839912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878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Tartalom helye 3" descr="A pair of Russian antique porcelain floral cabinet plates from the reign of Nicholas I-002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23850" y="981075"/>
            <a:ext cx="8424863" cy="5040313"/>
          </a:xfrm>
        </p:spPr>
      </p:pic>
      <p:pic>
        <p:nvPicPr>
          <p:cNvPr id="33795" name="Kép 3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Kép 4" descr="10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Kép 5" descr="10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Kép 6" descr="10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Kép 7" descr="10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23900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58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Tartalom helye 2" descr="vase_jan_14_7 1850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071813" y="333375"/>
            <a:ext cx="5748337" cy="6191250"/>
          </a:xfrm>
          <a:effectLst>
            <a:softEdge rad="112500"/>
          </a:effectLst>
        </p:spPr>
      </p:pic>
      <p:pic>
        <p:nvPicPr>
          <p:cNvPr id="34819" name="Kép 3" descr="vase_jan_14_4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7"/>
            <a:ext cx="2813248" cy="5903937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0" name="Kép 3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ép 7" descr="www_tvn_hu_ca70b14ec41f66b2ea1b851669ef15d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0"/>
            <a:ext cx="224155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822" name="Kép 8" descr="www_tvn_hu_ca70b14ec41f66b2ea1b851669ef15db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959600" y="-22225"/>
            <a:ext cx="2184400" cy="201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Kép 9" descr="www_tvn_hu_ca70b14ec41f66b2ea1b851669ef15db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-3175" y="4976813"/>
            <a:ext cx="2127250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Kép 10" descr="www_tvn_hu_ca70b14ec41f66b2ea1b851669ef15db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804025" y="4741863"/>
            <a:ext cx="2339975" cy="211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724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" name="Tartalom helye 3" descr="a_porcelain_plate_by_the_imperial_porcelain_factory_st_petersburg_peri_d5380246h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683568" y="332656"/>
            <a:ext cx="2857500" cy="2828925"/>
          </a:xfrm>
          <a:prstGeom prst="ellipse">
            <a:avLst/>
          </a:prstGeom>
        </p:spPr>
      </p:pic>
      <p:pic>
        <p:nvPicPr>
          <p:cNvPr id="5" name="Kép 4" descr="a_porcelain_plate_by_the_imperial_porcelain_factory_st_petersburg_peri_d5380247h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796136" y="260648"/>
            <a:ext cx="2809875" cy="2781300"/>
          </a:xfrm>
          <a:prstGeom prst="ellipse">
            <a:avLst/>
          </a:prstGeom>
        </p:spPr>
      </p:pic>
      <p:pic>
        <p:nvPicPr>
          <p:cNvPr id="6" name="Kép 5" descr="image w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95536" y="3573016"/>
            <a:ext cx="2808312" cy="2794273"/>
          </a:xfrm>
          <a:prstGeom prst="ellipse">
            <a:avLst/>
          </a:prstGeom>
        </p:spPr>
      </p:pic>
      <p:pic>
        <p:nvPicPr>
          <p:cNvPr id="11" name="Kép 10" descr="a_porcelain_military_plate_by_the_imperial_porcelain_factory_st_peters_d5380314h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940152" y="3573016"/>
            <a:ext cx="2924175" cy="2943225"/>
          </a:xfrm>
          <a:prstGeom prst="ellipse">
            <a:avLst/>
          </a:prstGeom>
        </p:spPr>
      </p:pic>
      <p:pic>
        <p:nvPicPr>
          <p:cNvPr id="12" name="Kép 11" descr="imagecc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059832" y="2132856"/>
            <a:ext cx="3122687" cy="3175645"/>
          </a:xfrm>
          <a:prstGeom prst="ellipse">
            <a:avLst/>
          </a:prstGeom>
        </p:spPr>
      </p:pic>
      <p:pic>
        <p:nvPicPr>
          <p:cNvPr id="35848" name="Kép 7" descr="026vekony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Kép 8" descr="aranysarokdisz15_www_kepfeltoltes_hu_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-11113" y="0"/>
            <a:ext cx="1344613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0" name="Kép 9" descr="aranysarokdisz15_www_kepfeltoltes_hu_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1750" y="5495925"/>
            <a:ext cx="13335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1" name="Kép 12" descr="aranysarokdisz15_www_kepfeltoltes_hu_.png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723188" y="0"/>
            <a:ext cx="1420812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2" name="Kép 13" descr="aranysarokdisz15_www_kepfeltoltes_hu_.png"/>
          <p:cNvPicPr>
            <a:picLocks noChangeAspect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7743825" y="5457825"/>
            <a:ext cx="1400175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63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" name="Tartalom helye 3" descr="untitled. X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539552" y="1268760"/>
            <a:ext cx="5256584" cy="5112568"/>
          </a:xfrm>
          <a:prstGeom prst="ellipse">
            <a:avLst/>
          </a:prstGeom>
        </p:spPr>
      </p:pic>
      <p:pic>
        <p:nvPicPr>
          <p:cNvPr id="5" name="Kép 4" descr="Old_Petersburg_exposition_07-00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940152" y="1268760"/>
            <a:ext cx="2390775" cy="5086350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9" name="Kép 5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Kép 12" descr="sarokdisz125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2732088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Kép 13" descr="sarokdisz125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280150" y="0"/>
            <a:ext cx="286385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98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27178361_1_x-00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932040" y="260648"/>
            <a:ext cx="3024336" cy="3024336"/>
          </a:xfrm>
          <a:prstGeom prst="ellipse">
            <a:avLst/>
          </a:prstGeom>
        </p:spPr>
      </p:pic>
      <p:pic>
        <p:nvPicPr>
          <p:cNvPr id="6" name="Kép 5" descr="Russian_Imperial_Porcelain_Plate_001-00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187624" y="260648"/>
            <a:ext cx="3168352" cy="3096344"/>
          </a:xfrm>
          <a:prstGeom prst="ellipse">
            <a:avLst/>
          </a:prstGeom>
        </p:spPr>
      </p:pic>
      <p:pic>
        <p:nvPicPr>
          <p:cNvPr id="9" name="Kép 8" descr="27178365_1_x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187624" y="3429000"/>
            <a:ext cx="3204403" cy="3240360"/>
          </a:xfrm>
          <a:prstGeom prst="ellipse">
            <a:avLst/>
          </a:prstGeom>
        </p:spPr>
      </p:pic>
      <p:pic>
        <p:nvPicPr>
          <p:cNvPr id="11" name="Kép 10" descr="Porzellan-00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860032" y="3429000"/>
            <a:ext cx="3240360" cy="3240360"/>
          </a:xfrm>
          <a:prstGeom prst="ellipse">
            <a:avLst/>
          </a:prstGeom>
        </p:spPr>
      </p:pic>
      <p:pic>
        <p:nvPicPr>
          <p:cNvPr id="37894" name="Kép 6" descr="026vekony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Kép 6" descr="04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20304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6" name="Kép 7" descr="04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4689475"/>
            <a:ext cx="2124075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7" name="Kép 9" descr="04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054850" y="0"/>
            <a:ext cx="20891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8" name="Kép 11" descr="04.png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186613" y="4941888"/>
            <a:ext cx="1957387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99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8915" name="Kép 6" descr="20091124_1854_vase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48038" y="0"/>
            <a:ext cx="2593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Kép 8" descr="b288a22ecacb0634afdf4c7a04a80b00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11863" y="188913"/>
            <a:ext cx="230505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Kép 9" descr="b288a22ecacb0634afdf4c7a04a80b00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258888" y="3400425"/>
            <a:ext cx="2405062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Kép 11" descr="38337439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50825" y="260350"/>
            <a:ext cx="3097213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Kép 17" descr="27178385_1_x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796136" y="3573016"/>
            <a:ext cx="2952329" cy="3024336"/>
          </a:xfrm>
          <a:prstGeom prst="ellipse">
            <a:avLst/>
          </a:prstGeom>
        </p:spPr>
      </p:pic>
      <p:pic>
        <p:nvPicPr>
          <p:cNvPr id="38920" name="Kép 7" descr="026vekony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1" name="Kép 9" descr="1233544731_09_www_kepfeltoltes_hu_.gif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1909763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2" name="Kép 11" descr="1233544731_09_www_kepfeltoltes_hu_.gif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223125" y="0"/>
            <a:ext cx="1920875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3" name="Kép 12" descr="1233544731_09_www_kepfeltoltes_hu_.gif"/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4941888"/>
            <a:ext cx="1851025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4" name="Kép 13" descr="1233544731_09_www_kepfeltoltes_hu_.gif"/>
          <p:cNvPicPr>
            <a:picLocks noChangeAspect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7085013" y="4868863"/>
            <a:ext cx="2058987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611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perial-Vase-640x84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932040" y="171400"/>
            <a:ext cx="3785681" cy="668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Kép 4" descr="0_70032_d73f17b0_XL-00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23528" y="908720"/>
            <a:ext cx="4896544" cy="5112568"/>
          </a:xfrm>
          <a:prstGeom prst="ellipse">
            <a:avLst/>
          </a:prstGeom>
        </p:spPr>
      </p:pic>
      <p:pic>
        <p:nvPicPr>
          <p:cNvPr id="39940" name="Kép 3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Kép 8" descr="www_tvn_hu_f7b49c7229137eb7494eff0730e58eda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40650" y="184150"/>
            <a:ext cx="1223963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Kép 9" descr="www_tvn_hu_f7b49c7229137eb7494eff0730e58eda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79388" y="152400"/>
            <a:ext cx="131127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Kép 10" descr="www_tvn_hu_f7b49c7229137eb7494eff0730e58eda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60338" y="5413375"/>
            <a:ext cx="1316037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Kép 11" descr="www_tvn_hu_f7b49c7229137eb7494eff0730e58eda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667625" y="5516563"/>
            <a:ext cx="12969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128">
    <p:split orient="vert"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Tartalom helye 2" descr="antique_porcelain_Russian 1840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95288" y="1052513"/>
            <a:ext cx="3890962" cy="4670425"/>
          </a:xfrm>
        </p:spPr>
      </p:pic>
      <p:pic>
        <p:nvPicPr>
          <p:cNvPr id="4" name="Kép 3" descr="antique_russian_porcelain_plate-00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355976" y="1196752"/>
            <a:ext cx="4464496" cy="4464496"/>
          </a:xfrm>
          <a:prstGeom prst="ellipse">
            <a:avLst/>
          </a:prstGeom>
        </p:spPr>
      </p:pic>
      <p:pic>
        <p:nvPicPr>
          <p:cNvPr id="40964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Kép 5" descr="0000_sarok_28_www_kepfeltoltes_hu_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252413" y="-244475"/>
            <a:ext cx="2081213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Kép 6" descr="0000_sarok_28_www_kepfeltoltes_hu_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297738" y="-242888"/>
            <a:ext cx="2098675" cy="201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Kép 7" descr="0000_sarok_28_www_kepfeltoltes_hu_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315200" y="5084763"/>
            <a:ext cx="2081213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Kép 8" descr="0000_sarok_28_www_kepfeltoltes_hu_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-223838" y="5013325"/>
            <a:ext cx="2052638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439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Tartalom helye 3" descr="87418494_o 1894-BŐL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68313" y="333375"/>
            <a:ext cx="8207375" cy="6191250"/>
          </a:xfrm>
        </p:spPr>
      </p:pic>
      <p:pic>
        <p:nvPicPr>
          <p:cNvPr id="41987" name="Kép 3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Kép 4" descr="__9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451725" y="11113"/>
            <a:ext cx="16922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Kép 5" descr="__9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6350" y="0"/>
            <a:ext cx="1698625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Kép 6" descr="__9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23163" y="5229225"/>
            <a:ext cx="1620837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Kép 7" descr="__9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5084763"/>
            <a:ext cx="18351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3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5" descr="131_Urn-002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0"/>
            <a:ext cx="4392612" cy="6480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1" name="Kép 16" descr="large-001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9992" y="0"/>
            <a:ext cx="4357688" cy="6480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2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Kép 4" descr="11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Kép 5" descr="11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Kép 6" descr="11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49530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Kép 7" descr="11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192963" y="4906963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378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age  qq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95936" y="332656"/>
            <a:ext cx="4536504" cy="6264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Kép 3" descr="hm3_13_2_2_big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55576" y="332656"/>
            <a:ext cx="3024336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6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Kép 7" descr="sark16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27788" y="0"/>
            <a:ext cx="2716212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65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tumblr_l04sqiN5Vn1qbwvhpo1_500 1862-ből-00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23528" y="404664"/>
            <a:ext cx="4176464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Kép 5" descr="slide7 -1750-ből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99992" y="3356992"/>
            <a:ext cx="4295403" cy="3228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Kép 6" descr="RPP-44_1L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004048" y="260648"/>
            <a:ext cx="3384376" cy="2952328"/>
          </a:xfrm>
          <a:prstGeom prst="ellipse">
            <a:avLst/>
          </a:prstGeom>
        </p:spPr>
      </p:pic>
      <p:pic>
        <p:nvPicPr>
          <p:cNvPr id="8" name="Kép 7" descr="wa200505A25_00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83568" y="3356992"/>
            <a:ext cx="3312368" cy="3240360"/>
          </a:xfrm>
          <a:prstGeom prst="ellipse">
            <a:avLst/>
          </a:prstGeom>
        </p:spPr>
      </p:pic>
      <p:pic>
        <p:nvPicPr>
          <p:cNvPr id="45062" name="Kép 8" descr="026vekony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Kép 10" descr="aranysarokdisz37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947025" y="0"/>
            <a:ext cx="1196975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4" name="Kép 11" descr="aranysarokdisz37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125888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5" name="Kép 12" descr="aranysarokdisz37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5589588"/>
            <a:ext cx="1268413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6" name="Kép 13" descr="aranysarokdisz37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875588" y="5589588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986">
    <p:split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" name="Tartalom helye 3" descr="imgB-001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323528" y="260648"/>
            <a:ext cx="8568952" cy="6336704"/>
          </a:xfrm>
          <a:effectLst>
            <a:softEdge rad="112500"/>
          </a:effectLst>
        </p:spPr>
      </p:pic>
      <p:pic>
        <p:nvPicPr>
          <p:cNvPr id="46084" name="Kép 4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Kép 6" descr="aranysarokdisz48_www_kepfeltoltes_hu_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0825" y="333375"/>
            <a:ext cx="1584325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Kép 7" descr="aranysarokdisz48_www_kepfeltoltes_hu_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353300" y="260350"/>
            <a:ext cx="143986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Kép 8" descr="aranysarokdisz48_www_kepfeltoltes_hu_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0825" y="5229225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Kép 9" descr="aranysarokdisz48_www_kepfeltoltes_hu_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353300" y="5202238"/>
            <a:ext cx="1333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346">
    <p:split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celainVase ORLO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187624" y="476672"/>
            <a:ext cx="3312368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Kép 5" descr="large xx-00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6016" y="476672"/>
            <a:ext cx="3205733" cy="6115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108" name="Kép 6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Kép 13" descr="102corner5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08850" y="4476750"/>
            <a:ext cx="18351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Kép 14" descr="102corner5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4497388"/>
            <a:ext cx="1763713" cy="236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Kép 15" descr="102corner5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1692275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Kép 16" descr="102corner5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380288" y="0"/>
            <a:ext cx="1763712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35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cs_livadia_porcelain-00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76600" y="2924175"/>
            <a:ext cx="5519738" cy="346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 descr="0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7544" y="548680"/>
            <a:ext cx="4104456" cy="4077841"/>
          </a:xfrm>
          <a:prstGeom prst="ellipse">
            <a:avLst/>
          </a:prstGeom>
        </p:spPr>
      </p:pic>
      <p:pic>
        <p:nvPicPr>
          <p:cNvPr id="48132" name="Kép 7" descr="0fd5242258191c4f77964d3dfed6a5fb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76825" y="549275"/>
            <a:ext cx="22479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Kép 5" descr="19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459663" y="0"/>
            <a:ext cx="16621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Kép 7" descr="19.gif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-71438" y="4987925"/>
            <a:ext cx="1906588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377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Tartalom helye 2" descr="extremely_rare_russian_imperial_nicholas_i___st___petersburg_porcelain_teapot_2_lgw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250825" y="520700"/>
            <a:ext cx="8642350" cy="6337300"/>
          </a:xfrm>
        </p:spPr>
      </p:pic>
      <p:pic>
        <p:nvPicPr>
          <p:cNvPr id="49155" name="Kép 2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Kép 5" descr="0000_sarok20_www_kepfeltoltes_hu_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21240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Kép 6" descr="0000_sarok20_www_kepfeltoltes_hu_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092950" y="0"/>
            <a:ext cx="205105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285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2" descr="0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80975" y="333375"/>
            <a:ext cx="9144000" cy="6310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Kép 13" descr="imperial-porcelain-manufacture-a-plate-with-floral-decoration-285980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292080" y="476672"/>
            <a:ext cx="3254127" cy="3096344"/>
          </a:xfrm>
          <a:prstGeom prst="ellipse">
            <a:avLst/>
          </a:prstGeom>
        </p:spPr>
      </p:pic>
      <p:pic>
        <p:nvPicPr>
          <p:cNvPr id="50180" name="Kép 4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Kép 4" descr="www_tvn_hu_72d8243500ea28dff8b9fc9a87b2b2fd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2195513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518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1955_1079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52536" y="188641"/>
            <a:ext cx="9217024" cy="6480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Kép 2" descr="image-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6016" y="548680"/>
            <a:ext cx="3986039" cy="2664296"/>
          </a:xfrm>
          <a:prstGeom prst="ellipse">
            <a:avLst/>
          </a:prstGeom>
        </p:spPr>
      </p:pic>
      <p:pic>
        <p:nvPicPr>
          <p:cNvPr id="51204" name="Kép 3" descr="026vekony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Kép 11" descr="aranysarokdisz24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31125" y="0"/>
            <a:ext cx="14128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Kép 12" descr="aranysarokdisz24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557338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Kép 13" descr="aranysarokdisz24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5310188"/>
            <a:ext cx="1547813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8" name="Kép 14" descr="aranysarokdisz24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667625" y="5381625"/>
            <a:ext cx="14763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518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ptrh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850" y="188913"/>
            <a:ext cx="85693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Kép 2" descr="026vekony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Kép 4" descr="2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1270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Kép 5" descr="2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875588" y="49213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Kép 6" descr="2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-5228561">
            <a:off x="39688" y="5548313"/>
            <a:ext cx="1270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1" name="Kép 7" descr="2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47025" y="5661025"/>
            <a:ext cx="1196975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68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2" descr="vasesbig-00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0825" y="260648"/>
            <a:ext cx="8642350" cy="6336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1" name="Kép 2" descr="026vekony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Kép 5" descr="47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85113" y="41275"/>
            <a:ext cx="1258887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Kép 6" descr="47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9050" y="0"/>
            <a:ext cx="1398588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Kép 7" descr="47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38" y="5373688"/>
            <a:ext cx="1373187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Kép 8" descr="47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67625" y="5373688"/>
            <a:ext cx="1476375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68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russianfruitplates1a-00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004048" y="404664"/>
            <a:ext cx="3528392" cy="3456384"/>
          </a:xfrm>
          <a:prstGeom prst="ellipse">
            <a:avLst/>
          </a:prstGeom>
        </p:spPr>
      </p:pic>
      <p:pic>
        <p:nvPicPr>
          <p:cNvPr id="8" name="Kép 7" descr="1-27296462_1_l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5536" y="2996952"/>
            <a:ext cx="3600400" cy="3478560"/>
          </a:xfrm>
          <a:prstGeom prst="ellipse">
            <a:avLst/>
          </a:prstGeom>
        </p:spPr>
      </p:pic>
      <p:pic>
        <p:nvPicPr>
          <p:cNvPr id="10" name="Kép 9" descr="e8b5c2f2047a931f0ea2b4c20301a372-00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355976" y="4077072"/>
            <a:ext cx="2592288" cy="2490589"/>
          </a:xfrm>
          <a:prstGeom prst="ellipse">
            <a:avLst/>
          </a:prstGeom>
        </p:spPr>
      </p:pic>
      <p:pic>
        <p:nvPicPr>
          <p:cNvPr id="11" name="Kép 10" descr="e8b5c2f2047a931f0ea2b4c20301a372-00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flipH="1">
            <a:off x="1907704" y="404664"/>
            <a:ext cx="2664296" cy="2592288"/>
          </a:xfrm>
          <a:prstGeom prst="ellipse">
            <a:avLst/>
          </a:prstGeom>
        </p:spPr>
      </p:pic>
      <p:pic>
        <p:nvPicPr>
          <p:cNvPr id="54278" name="Kép 5" descr="026vekony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Kép 15" descr="sarokdisz198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79388" y="188913"/>
            <a:ext cx="15367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0" name="Kép 16" descr="sarokdisz198.gif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380288" y="5076825"/>
            <a:ext cx="15843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99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8A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b79f24d19088d29a74b7bb7693891aa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527" y="260648"/>
            <a:ext cx="8496945" cy="63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299" name="Kép 5" descr="026vekony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Kép 3" descr="corner06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1481138" cy="148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Kép 4" descr="corner06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662863" y="0"/>
            <a:ext cx="1481137" cy="148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Kép 5" descr="corner06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5376863"/>
            <a:ext cx="1481138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3" name="Kép 6" descr="corner06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62863" y="5376863"/>
            <a:ext cx="1481137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568"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1" descr="69835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71550" y="620713"/>
            <a:ext cx="72009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zövegdoboz 2"/>
          <p:cNvSpPr txBox="1"/>
          <p:nvPr/>
        </p:nvSpPr>
        <p:spPr>
          <a:xfrm>
            <a:off x="4284663" y="1916113"/>
            <a:ext cx="647700" cy="3046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VÉGE</a:t>
            </a:r>
            <a:endParaRPr lang="hu-HU" sz="40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2051050" y="5876925"/>
            <a:ext cx="47085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hu-HU" sz="2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Készítette: Dr. Bajzák Tamásné</a:t>
            </a:r>
          </a:p>
        </p:txBody>
      </p:sp>
      <p:pic>
        <p:nvPicPr>
          <p:cNvPr id="56325" name="Kép 4" descr="026vekony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6" name="Kép 8" descr="www_tvn_hu_8beeebc2e0891b3a9793d1464d9cc77a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43500"/>
            <a:ext cx="17018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Kép 9" descr="www_tvn_hu_8beeebc2e0891b3a9793d1464d9cc77a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17145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8" name="Kép 10" descr="www_tvn_hu_8beeebc2e0891b3a9793d1464d9cc77a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566981">
            <a:off x="7393781" y="46832"/>
            <a:ext cx="1716087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9" name="Kép 12" descr="www_tvn_hu_8beeebc2e0891b3a9793d1464d9cc77a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429500" y="5156200"/>
            <a:ext cx="17145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46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1418</TotalTime>
  <Words>17</Words>
  <Application>Microsoft Office PowerPoint</Application>
  <PresentationFormat>Diavetítés a képernyőre (4:3 oldalarány)</PresentationFormat>
  <Paragraphs>6</Paragraphs>
  <Slides>54</Slides>
  <Notes>44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54</vt:i4>
      </vt:variant>
    </vt:vector>
  </HeadingPairs>
  <TitlesOfParts>
    <vt:vector size="55" baseType="lpstr">
      <vt:lpstr>Office Theme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Orosz muzeális porcelánok</dc:title>
  <dc:creator>Dr. Bajzák Tamásné</dc:creator>
  <dc:description>Zene: Dr. Zsivágó - Lara téma</dc:description>
  <cp:lastModifiedBy>Dr Bajzákné Márti</cp:lastModifiedBy>
  <cp:revision>159</cp:revision>
  <dcterms:created xsi:type="dcterms:W3CDTF">2008-10-22T07:43:56Z</dcterms:created>
  <dcterms:modified xsi:type="dcterms:W3CDTF">2014-08-23T21:41:29Z</dcterms:modified>
</cp:coreProperties>
</file>