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6" r:id="rId2"/>
    <p:sldId id="256" r:id="rId3"/>
    <p:sldId id="275" r:id="rId4"/>
    <p:sldId id="271" r:id="rId5"/>
    <p:sldId id="287" r:id="rId6"/>
    <p:sldId id="265" r:id="rId7"/>
    <p:sldId id="283" r:id="rId8"/>
    <p:sldId id="276" r:id="rId9"/>
    <p:sldId id="278" r:id="rId10"/>
    <p:sldId id="277" r:id="rId11"/>
    <p:sldId id="264" r:id="rId12"/>
    <p:sldId id="266" r:id="rId13"/>
    <p:sldId id="263" r:id="rId14"/>
    <p:sldId id="262" r:id="rId15"/>
    <p:sldId id="279" r:id="rId16"/>
    <p:sldId id="272" r:id="rId17"/>
    <p:sldId id="270" r:id="rId18"/>
    <p:sldId id="269" r:id="rId19"/>
    <p:sldId id="258" r:id="rId20"/>
    <p:sldId id="260" r:id="rId21"/>
    <p:sldId id="273" r:id="rId22"/>
    <p:sldId id="267" r:id="rId23"/>
    <p:sldId id="257" r:id="rId24"/>
    <p:sldId id="261" r:id="rId25"/>
    <p:sldId id="281" r:id="rId26"/>
    <p:sldId id="282" r:id="rId27"/>
    <p:sldId id="268" r:id="rId28"/>
    <p:sldId id="259" r:id="rId29"/>
    <p:sldId id="285" r:id="rId30"/>
    <p:sldId id="274" r:id="rId31"/>
    <p:sldId id="280" r:id="rId32"/>
  </p:sldIdLst>
  <p:sldSz cx="9144000" cy="6858000" type="screen4x3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A+sIBzZqeAvrm5LnUmvkiA==" hashData="CUf+qO5KERQupSc1fAPJRB3SeI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49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3719B-F151-46C0-BD2B-6FE0AD4B70FB}" type="datetimeFigureOut">
              <a:rPr lang="hu-HU" smtClean="0"/>
              <a:pPr/>
              <a:t>2010.10.12.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F59655-6E4A-45E7-BEAA-D8F00D1CA921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5000">
    <p:blinds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3719B-F151-46C0-BD2B-6FE0AD4B70FB}" type="datetimeFigureOut">
              <a:rPr lang="hu-HU" smtClean="0"/>
              <a:pPr/>
              <a:t>2010.10.12.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F59655-6E4A-45E7-BEAA-D8F00D1CA921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5000">
    <p:blinds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3719B-F151-46C0-BD2B-6FE0AD4B70FB}" type="datetimeFigureOut">
              <a:rPr lang="hu-HU" smtClean="0"/>
              <a:pPr/>
              <a:t>2010.10.12.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F59655-6E4A-45E7-BEAA-D8F00D1CA921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5000">
    <p:blinds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3719B-F151-46C0-BD2B-6FE0AD4B70FB}" type="datetimeFigureOut">
              <a:rPr lang="hu-HU" smtClean="0"/>
              <a:pPr/>
              <a:t>2010.10.12.</a:t>
            </a:fld>
            <a:endParaRPr lang="hu-HU" dirty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F59655-6E4A-45E7-BEAA-D8F00D1CA921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5000">
    <p:blinds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3719B-F151-46C0-BD2B-6FE0AD4B70FB}" type="datetimeFigureOut">
              <a:rPr lang="hu-HU" smtClean="0"/>
              <a:pPr/>
              <a:t>2010.10.12.</a:t>
            </a:fld>
            <a:endParaRPr lang="hu-HU" dirty="0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F59655-6E4A-45E7-BEAA-D8F00D1CA921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5000">
    <p:blinds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3719B-F151-46C0-BD2B-6FE0AD4B70FB}" type="datetimeFigureOut">
              <a:rPr lang="hu-HU" smtClean="0"/>
              <a:pPr/>
              <a:t>2010.10.12.</a:t>
            </a:fld>
            <a:endParaRPr lang="hu-HU" dirty="0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F59655-6E4A-45E7-BEAA-D8F00D1CA921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5000">
    <p:blinds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3719B-F151-46C0-BD2B-6FE0AD4B70FB}" type="datetimeFigureOut">
              <a:rPr lang="hu-HU" smtClean="0"/>
              <a:pPr/>
              <a:t>2010.10.12.</a:t>
            </a:fld>
            <a:endParaRPr lang="hu-HU" dirty="0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F59655-6E4A-45E7-BEAA-D8F00D1CA921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5000">
    <p:blinds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3719B-F151-46C0-BD2B-6FE0AD4B70FB}" type="datetimeFigureOut">
              <a:rPr lang="hu-HU" smtClean="0"/>
              <a:pPr/>
              <a:t>2010.10.12.</a:t>
            </a:fld>
            <a:endParaRPr lang="hu-HU" dirty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F59655-6E4A-45E7-BEAA-D8F00D1CA921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5000">
    <p:blinds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 dirty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3719B-F151-46C0-BD2B-6FE0AD4B70FB}" type="datetimeFigureOut">
              <a:rPr lang="hu-HU" smtClean="0"/>
              <a:pPr/>
              <a:t>2010.10.12.</a:t>
            </a:fld>
            <a:endParaRPr lang="hu-HU" dirty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F59655-6E4A-45E7-BEAA-D8F00D1CA921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5000">
    <p:blinds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3719B-F151-46C0-BD2B-6FE0AD4B70FB}" type="datetimeFigureOut">
              <a:rPr lang="hu-HU" smtClean="0"/>
              <a:pPr/>
              <a:t>2010.10.12.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F59655-6E4A-45E7-BEAA-D8F00D1CA921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5000">
    <p:blinds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3719B-F151-46C0-BD2B-6FE0AD4B70FB}" type="datetimeFigureOut">
              <a:rPr lang="hu-HU" smtClean="0"/>
              <a:pPr/>
              <a:t>2010.10.12.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F59655-6E4A-45E7-BEAA-D8F00D1CA921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5000">
    <p:blinds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F3719B-F151-46C0-BD2B-6FE0AD4B70FB}" type="datetimeFigureOut">
              <a:rPr lang="hu-HU" smtClean="0"/>
              <a:pPr/>
              <a:t>2010.10.12.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F59655-6E4A-45E7-BEAA-D8F00D1CA921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5000">
    <p:blinds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banner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789384"/>
            <a:ext cx="9144000" cy="6096000"/>
          </a:xfrm>
          <a:prstGeom prst="rect">
            <a:avLst/>
          </a:prstGeom>
        </p:spPr>
      </p:pic>
      <p:sp>
        <p:nvSpPr>
          <p:cNvPr id="4" name="Téglalap 3"/>
          <p:cNvSpPr/>
          <p:nvPr/>
        </p:nvSpPr>
        <p:spPr>
          <a:xfrm>
            <a:off x="2411760" y="2996952"/>
            <a:ext cx="6732240" cy="36004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 dirty="0"/>
          </a:p>
        </p:txBody>
      </p:sp>
      <p:pic>
        <p:nvPicPr>
          <p:cNvPr id="5" name="Kép 4" descr="its-just-ducky.jpg"/>
          <p:cNvPicPr>
            <a:picLocks noChangeAspect="1"/>
          </p:cNvPicPr>
          <p:nvPr/>
        </p:nvPicPr>
        <p:blipFill>
          <a:blip r:embed="rId4" cstate="print">
            <a:lum bright="-10000" contrast="20000"/>
          </a:blip>
          <a:stretch>
            <a:fillRect/>
          </a:stretch>
        </p:blipFill>
        <p:spPr>
          <a:xfrm>
            <a:off x="6703640" y="3638128"/>
            <a:ext cx="1972816" cy="2959224"/>
          </a:xfrm>
          <a:prstGeom prst="rect">
            <a:avLst/>
          </a:prstGeom>
        </p:spPr>
      </p:pic>
      <p:pic>
        <p:nvPicPr>
          <p:cNvPr id="6" name="Kép 5" descr="centering1-216x300.jpg"/>
          <p:cNvPicPr>
            <a:picLocks noChangeAspect="1"/>
          </p:cNvPicPr>
          <p:nvPr/>
        </p:nvPicPr>
        <p:blipFill>
          <a:blip r:embed="rId5" cstate="print">
            <a:lum bright="-10000" contrast="30000"/>
          </a:blip>
          <a:stretch>
            <a:fillRect/>
          </a:stretch>
        </p:blipFill>
        <p:spPr>
          <a:xfrm>
            <a:off x="4499992" y="4109076"/>
            <a:ext cx="1728192" cy="2400266"/>
          </a:xfrm>
          <a:prstGeom prst="rect">
            <a:avLst/>
          </a:prstGeom>
        </p:spPr>
      </p:pic>
      <p:pic>
        <p:nvPicPr>
          <p:cNvPr id="7" name="Kép 6" descr="holding.innocence-211x300.jpg"/>
          <p:cNvPicPr>
            <a:picLocks noChangeAspect="1"/>
          </p:cNvPicPr>
          <p:nvPr/>
        </p:nvPicPr>
        <p:blipFill>
          <a:blip r:embed="rId6" cstate="print">
            <a:lum bright="-10000" contrast="30000"/>
          </a:blip>
          <a:stretch>
            <a:fillRect/>
          </a:stretch>
        </p:blipFill>
        <p:spPr>
          <a:xfrm>
            <a:off x="2601829" y="4725144"/>
            <a:ext cx="1250091" cy="1777380"/>
          </a:xfrm>
          <a:prstGeom prst="rect">
            <a:avLst/>
          </a:prstGeom>
        </p:spPr>
      </p:pic>
      <p:sp>
        <p:nvSpPr>
          <p:cNvPr id="8" name="Téglalap 7"/>
          <p:cNvSpPr/>
          <p:nvPr/>
        </p:nvSpPr>
        <p:spPr>
          <a:xfrm>
            <a:off x="4499992" y="1484784"/>
            <a:ext cx="4176464" cy="144016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 dirty="0"/>
          </a:p>
        </p:txBody>
      </p:sp>
      <p:sp>
        <p:nvSpPr>
          <p:cNvPr id="9" name="Téglalap 8"/>
          <p:cNvSpPr/>
          <p:nvPr/>
        </p:nvSpPr>
        <p:spPr>
          <a:xfrm>
            <a:off x="1336620" y="260648"/>
            <a:ext cx="6979796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/>
            <a:r>
              <a:rPr lang="hu-HU" sz="7200" b="1" cap="none" spc="0" dirty="0" smtClean="0">
                <a:ln w="18000">
                  <a:noFill/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Lucida Handwriting" pitchFamily="66" charset="0"/>
              </a:rPr>
              <a:t>Ann Fleming</a:t>
            </a:r>
            <a:endParaRPr lang="hu-HU" sz="7200" b="1" cap="none" spc="0" dirty="0">
              <a:ln w="18000">
                <a:noFill/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Lucida Handwriting" pitchFamily="66" charset="0"/>
            </a:endParaRPr>
          </a:p>
        </p:txBody>
      </p:sp>
      <p:sp>
        <p:nvSpPr>
          <p:cNvPr id="10" name="Téglalap 9"/>
          <p:cNvSpPr/>
          <p:nvPr/>
        </p:nvSpPr>
        <p:spPr>
          <a:xfrm>
            <a:off x="3549334" y="2492896"/>
            <a:ext cx="444705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/>
            <a:r>
              <a:rPr lang="hu-HU" sz="4000" b="1" cap="none" spc="0" dirty="0" smtClean="0">
                <a:ln w="18000">
                  <a:noFill/>
                  <a:prstDash val="solid"/>
                  <a:miter lim="800000"/>
                </a:ln>
                <a:solidFill>
                  <a:schemeClr val="bg1">
                    <a:lumMod val="6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Lucida Handwriting" pitchFamily="66" charset="0"/>
              </a:rPr>
              <a:t>Sculptural</a:t>
            </a:r>
            <a:r>
              <a:rPr lang="hu-HU" sz="4000" b="1" dirty="0">
                <a:ln w="18000">
                  <a:noFill/>
                  <a:prstDash val="solid"/>
                  <a:miter lim="800000"/>
                </a:ln>
                <a:solidFill>
                  <a:schemeClr val="bg1">
                    <a:lumMod val="6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Lucida Handwriting" pitchFamily="66" charset="0"/>
              </a:rPr>
              <a:t> </a:t>
            </a:r>
            <a:r>
              <a:rPr lang="hu-HU" sz="4000" b="1" dirty="0" smtClean="0">
                <a:ln w="18000">
                  <a:noFill/>
                  <a:prstDash val="solid"/>
                  <a:miter lim="800000"/>
                </a:ln>
                <a:solidFill>
                  <a:schemeClr val="bg1">
                    <a:lumMod val="6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Lucida Handwriting" pitchFamily="66" charset="0"/>
              </a:rPr>
              <a:t> </a:t>
            </a:r>
            <a:r>
              <a:rPr lang="hu-HU" sz="4000" b="1" cap="none" spc="0" dirty="0" smtClean="0">
                <a:ln w="18000">
                  <a:noFill/>
                  <a:prstDash val="solid"/>
                  <a:miter lim="800000"/>
                </a:ln>
                <a:solidFill>
                  <a:schemeClr val="bg1">
                    <a:lumMod val="6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Lucida Handwriting" pitchFamily="66" charset="0"/>
              </a:rPr>
              <a:t>Art</a:t>
            </a:r>
            <a:endParaRPr lang="hu-HU" sz="4000" b="1" cap="none" spc="0" dirty="0">
              <a:ln w="18000">
                <a:noFill/>
                <a:prstDash val="solid"/>
                <a:miter lim="800000"/>
              </a:ln>
              <a:solidFill>
                <a:schemeClr val="bg1">
                  <a:lumMod val="65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Lucida Handwriting" pitchFamily="66" charset="0"/>
            </a:endParaRPr>
          </a:p>
        </p:txBody>
      </p:sp>
      <p:sp>
        <p:nvSpPr>
          <p:cNvPr id="11" name="Téglalap 10"/>
          <p:cNvSpPr/>
          <p:nvPr/>
        </p:nvSpPr>
        <p:spPr>
          <a:xfrm>
            <a:off x="5168992" y="1340768"/>
            <a:ext cx="156324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/>
            <a:r>
              <a:rPr lang="hu-HU" sz="3200" b="1" cap="none" spc="0" dirty="0" smtClean="0">
                <a:ln w="18000">
                  <a:noFill/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Lucida Handwriting" pitchFamily="66" charset="0"/>
              </a:rPr>
              <a:t>(USA)</a:t>
            </a:r>
            <a:endParaRPr lang="hu-HU" sz="3200" b="1" cap="none" spc="0" dirty="0">
              <a:ln w="18000">
                <a:noFill/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Lucida Handwriting" pitchFamily="66" charset="0"/>
            </a:endParaRPr>
          </a:p>
        </p:txBody>
      </p:sp>
    </p:spTree>
  </p:cSld>
  <p:clrMapOvr>
    <a:masterClrMapping/>
  </p:clrMapOvr>
  <p:transition spd="slow" advTm="10000">
    <p:blinds/>
    <p:sndAc>
      <p:stSnd>
        <p:snd r:embed="rId2" name="My World (Il Mondo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7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 descr="A_Wild_Hare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0" y="7620"/>
            <a:ext cx="9144000" cy="6842760"/>
          </a:xfrm>
          <a:prstGeom prst="rect">
            <a:avLst/>
          </a:prstGeom>
        </p:spPr>
      </p:pic>
    </p:spTree>
  </p:cSld>
  <p:clrMapOvr>
    <a:masterClrMapping/>
  </p:clrMapOvr>
  <p:transition spd="slow" advTm="5000">
    <p:blinds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erfectbalance_large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558301" y="0"/>
            <a:ext cx="8027399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blinds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midori_large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683568" y="18095"/>
            <a:ext cx="7776864" cy="6821810"/>
          </a:xfrm>
          <a:prstGeom prst="rect">
            <a:avLst/>
          </a:prstGeom>
        </p:spPr>
      </p:pic>
    </p:spTree>
  </p:cSld>
  <p:clrMapOvr>
    <a:masterClrMapping/>
  </p:clrMapOvr>
  <p:transition spd="slow" advTm="5000">
    <p:blinds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warrior_large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683568" y="-1"/>
            <a:ext cx="7776864" cy="6858001"/>
          </a:xfrm>
          <a:prstGeom prst="rect">
            <a:avLst/>
          </a:prstGeom>
        </p:spPr>
      </p:pic>
    </p:spTree>
  </p:cSld>
  <p:clrMapOvr>
    <a:masterClrMapping/>
  </p:clrMapOvr>
  <p:transition spd="slow" advTm="5000">
    <p:blinds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guidance_large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1115616" y="0"/>
            <a:ext cx="6912768" cy="6868102"/>
          </a:xfrm>
          <a:prstGeom prst="rect">
            <a:avLst/>
          </a:prstGeom>
        </p:spPr>
      </p:pic>
    </p:spTree>
  </p:cSld>
  <p:clrMapOvr>
    <a:masterClrMapping/>
  </p:clrMapOvr>
  <p:transition spd="slow" advTm="5000">
    <p:blinds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waiting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1251585" y="0"/>
            <a:ext cx="664083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blinds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rock_large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1297305" y="0"/>
            <a:ext cx="654939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blinds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ea_large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1405890" y="1"/>
            <a:ext cx="633222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blinds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afe_large.jpg"/>
          <p:cNvPicPr>
            <a:picLocks noChangeAspect="1"/>
          </p:cNvPicPr>
          <p:nvPr/>
        </p:nvPicPr>
        <p:blipFill>
          <a:blip r:embed="rId2" cstate="print">
            <a:lum bright="-10000" contrast="40000"/>
          </a:blip>
          <a:stretch>
            <a:fillRect/>
          </a:stretch>
        </p:blipFill>
        <p:spPr>
          <a:xfrm>
            <a:off x="1401912" y="0"/>
            <a:ext cx="6340177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blinds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goshenite_large.jpg"/>
          <p:cNvPicPr>
            <a:picLocks noChangeAspect="1"/>
          </p:cNvPicPr>
          <p:nvPr/>
        </p:nvPicPr>
        <p:blipFill>
          <a:blip r:embed="rId2" cstate="print">
            <a:lum contrast="30000"/>
          </a:blip>
          <a:stretch>
            <a:fillRect/>
          </a:stretch>
        </p:blipFill>
        <p:spPr>
          <a:xfrm>
            <a:off x="1439652" y="0"/>
            <a:ext cx="6264696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blinds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hope_large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1547664" y="0"/>
            <a:ext cx="6048672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blinds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go_large.jpg"/>
          <p:cNvPicPr>
            <a:picLocks noChangeAspect="1"/>
          </p:cNvPicPr>
          <p:nvPr/>
        </p:nvPicPr>
        <p:blipFill>
          <a:blip r:embed="rId2" cstate="print">
            <a:lum contrast="30000"/>
          </a:blip>
          <a:stretch>
            <a:fillRect/>
          </a:stretch>
        </p:blipFill>
        <p:spPr>
          <a:xfrm>
            <a:off x="1583668" y="0"/>
            <a:ext cx="5976664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blinds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generations_large.jpg"/>
          <p:cNvPicPr>
            <a:picLocks noChangeAspect="1"/>
          </p:cNvPicPr>
          <p:nvPr/>
        </p:nvPicPr>
        <p:blipFill>
          <a:blip r:embed="rId2" cstate="print">
            <a:lum contrast="30000"/>
          </a:blip>
          <a:stretch>
            <a:fillRect/>
          </a:stretch>
        </p:blipFill>
        <p:spPr>
          <a:xfrm>
            <a:off x="1619672" y="-1"/>
            <a:ext cx="5904656" cy="6858001"/>
          </a:xfrm>
          <a:prstGeom prst="rect">
            <a:avLst/>
          </a:prstGeom>
        </p:spPr>
      </p:pic>
    </p:spTree>
  </p:cSld>
  <p:clrMapOvr>
    <a:masterClrMapping/>
  </p:clrMapOvr>
  <p:transition spd="slow" advTm="5000">
    <p:blinds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easprites_large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1691680" y="0"/>
            <a:ext cx="5760640" cy="6857999"/>
          </a:xfrm>
          <a:prstGeom prst="rect">
            <a:avLst/>
          </a:prstGeom>
        </p:spPr>
      </p:pic>
    </p:spTree>
  </p:cSld>
  <p:clrMapOvr>
    <a:masterClrMapping/>
  </p:clrMapOvr>
  <p:transition spd="slow" advTm="5000">
    <p:blinds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mothering_large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1763688" y="24985"/>
            <a:ext cx="5616624" cy="6808030"/>
          </a:xfrm>
          <a:prstGeom prst="rect">
            <a:avLst/>
          </a:prstGeom>
        </p:spPr>
      </p:pic>
    </p:spTree>
  </p:cSld>
  <p:clrMapOvr>
    <a:masterClrMapping/>
  </p:clrMapOvr>
  <p:transition spd="slow" advTm="5000">
    <p:blinds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mending_large.jpg"/>
          <p:cNvPicPr>
            <a:picLocks noChangeAspect="1"/>
          </p:cNvPicPr>
          <p:nvPr/>
        </p:nvPicPr>
        <p:blipFill>
          <a:blip r:embed="rId2" cstate="print">
            <a:lum bright="-10000" contrast="30000"/>
          </a:blip>
          <a:stretch>
            <a:fillRect/>
          </a:stretch>
        </p:blipFill>
        <p:spPr>
          <a:xfrm>
            <a:off x="1888255" y="1"/>
            <a:ext cx="5367491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blinds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journey_begina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1907704" y="20519"/>
            <a:ext cx="5328592" cy="6816962"/>
          </a:xfrm>
          <a:prstGeom prst="rect">
            <a:avLst/>
          </a:prstGeom>
        </p:spPr>
      </p:pic>
    </p:spTree>
  </p:cSld>
  <p:clrMapOvr>
    <a:masterClrMapping/>
  </p:clrMapOvr>
  <p:transition spd="slow" advTm="5000">
    <p:blinds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brink_large.jpg"/>
          <p:cNvPicPr>
            <a:picLocks noChangeAspect="1"/>
          </p:cNvPicPr>
          <p:nvPr/>
        </p:nvPicPr>
        <p:blipFill>
          <a:blip r:embed="rId2" cstate="print">
            <a:lum contrast="30000"/>
          </a:blip>
          <a:stretch>
            <a:fillRect/>
          </a:stretch>
        </p:blipFill>
        <p:spPr>
          <a:xfrm>
            <a:off x="1983105" y="-4494"/>
            <a:ext cx="5181183" cy="6862494"/>
          </a:xfrm>
          <a:prstGeom prst="rect">
            <a:avLst/>
          </a:prstGeom>
        </p:spPr>
      </p:pic>
    </p:spTree>
  </p:cSld>
  <p:clrMapOvr>
    <a:masterClrMapping/>
  </p:clrMapOvr>
  <p:transition spd="slow" advTm="5000">
    <p:blinds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liffs_large.jpg"/>
          <p:cNvPicPr>
            <a:picLocks noChangeAspect="1"/>
          </p:cNvPicPr>
          <p:nvPr/>
        </p:nvPicPr>
        <p:blipFill>
          <a:blip r:embed="rId2" cstate="print">
            <a:lum contrast="30000"/>
          </a:blip>
          <a:stretch>
            <a:fillRect/>
          </a:stretch>
        </p:blipFill>
        <p:spPr>
          <a:xfrm>
            <a:off x="1979712" y="0"/>
            <a:ext cx="5184576" cy="6857999"/>
          </a:xfrm>
          <a:prstGeom prst="rect">
            <a:avLst/>
          </a:prstGeom>
        </p:spPr>
      </p:pic>
    </p:spTree>
  </p:cSld>
  <p:clrMapOvr>
    <a:masterClrMapping/>
  </p:clrMapOvr>
  <p:transition spd="slow" advTm="5000">
    <p:blinds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nara_large.jpg"/>
          <p:cNvPicPr>
            <a:picLocks noChangeAspect="1"/>
          </p:cNvPicPr>
          <p:nvPr/>
        </p:nvPicPr>
        <p:blipFill>
          <a:blip r:embed="rId2" cstate="print">
            <a:lum contrast="30000"/>
          </a:blip>
          <a:stretch>
            <a:fillRect/>
          </a:stretch>
        </p:blipFill>
        <p:spPr>
          <a:xfrm>
            <a:off x="1987124" y="0"/>
            <a:ext cx="5169753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blinds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How_Far_Love_Goes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2051720" y="0"/>
            <a:ext cx="504056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blinds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are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2074545" y="0"/>
            <a:ext cx="499491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blinds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eternity_large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2087724" y="0"/>
            <a:ext cx="4968552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low_large.jpg"/>
          <p:cNvPicPr>
            <a:picLocks noChangeAspect="1"/>
          </p:cNvPicPr>
          <p:nvPr/>
        </p:nvPicPr>
        <p:blipFill>
          <a:blip r:embed="rId2" cstate="print">
            <a:lum bright="-10000" contrast="30000"/>
          </a:blip>
          <a:stretch>
            <a:fillRect/>
          </a:stretch>
        </p:blipFill>
        <p:spPr>
          <a:xfrm>
            <a:off x="2119139" y="12807"/>
            <a:ext cx="4905723" cy="6845194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tirrings_large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2123728" y="0"/>
            <a:ext cx="4896544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inner_large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2203721" y="0"/>
            <a:ext cx="4736559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hrysalis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2194560" y="0"/>
            <a:ext cx="475488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wonder_large.jpg"/>
          <p:cNvPicPr>
            <a:picLocks noChangeAspect="1"/>
          </p:cNvPicPr>
          <p:nvPr/>
        </p:nvPicPr>
        <p:blipFill>
          <a:blip r:embed="rId2" cstate="print">
            <a:lum contrast="30000"/>
          </a:blip>
          <a:stretch>
            <a:fillRect/>
          </a:stretch>
        </p:blipFill>
        <p:spPr>
          <a:xfrm>
            <a:off x="2195736" y="0"/>
            <a:ext cx="4752528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onion_large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2195736" y="9915"/>
            <a:ext cx="4752528" cy="683817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ilkie.jpg"/>
          <p:cNvPicPr>
            <a:picLocks noChangeAspect="1"/>
          </p:cNvPicPr>
          <p:nvPr/>
        </p:nvPicPr>
        <p:blipFill>
          <a:blip r:embed="rId2" cstate="print">
            <a:lum contrast="30000"/>
          </a:blip>
          <a:stretch>
            <a:fillRect/>
          </a:stretch>
        </p:blipFill>
        <p:spPr>
          <a:xfrm>
            <a:off x="2446020" y="0"/>
            <a:ext cx="4251960" cy="6858000"/>
          </a:xfrm>
          <a:prstGeom prst="rect">
            <a:avLst/>
          </a:prstGeom>
        </p:spPr>
      </p:pic>
      <p:sp>
        <p:nvSpPr>
          <p:cNvPr id="3" name="Téglalap 2"/>
          <p:cNvSpPr/>
          <p:nvPr/>
        </p:nvSpPr>
        <p:spPr>
          <a:xfrm>
            <a:off x="-36512" y="6474822"/>
            <a:ext cx="2496196" cy="33855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/>
            <a:r>
              <a:rPr lang="hu-HU" sz="1600" b="1" cap="none" spc="0" dirty="0" smtClean="0">
                <a:ln w="18000">
                  <a:noFill/>
                  <a:prstDash val="solid"/>
                  <a:miter lim="800000"/>
                </a:ln>
                <a:solidFill>
                  <a:schemeClr val="bg1">
                    <a:lumMod val="8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Narrow" pitchFamily="34" charset="0"/>
              </a:rPr>
              <a:t>http://judy-pps.blogspot.com</a:t>
            </a:r>
            <a:endParaRPr lang="hu-HU" sz="1600" b="1" cap="none" spc="0" dirty="0">
              <a:ln w="18000">
                <a:noFill/>
                <a:prstDash val="solid"/>
                <a:miter lim="800000"/>
              </a:ln>
              <a:solidFill>
                <a:schemeClr val="bg1">
                  <a:lumMod val="85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Arial Narrow" pitchFamily="34" charset="0"/>
            </a:endParaRPr>
          </a:p>
        </p:txBody>
      </p:sp>
      <p:sp>
        <p:nvSpPr>
          <p:cNvPr id="4" name="Téglalap 3"/>
          <p:cNvSpPr/>
          <p:nvPr/>
        </p:nvSpPr>
        <p:spPr>
          <a:xfrm>
            <a:off x="6695664" y="6525344"/>
            <a:ext cx="2412840" cy="33855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/>
            <a:r>
              <a:rPr lang="hu-HU" sz="1600" b="1" cap="none" spc="0" dirty="0" smtClean="0">
                <a:ln w="18000">
                  <a:noFill/>
                  <a:prstDash val="solid"/>
                  <a:miter lim="800000"/>
                </a:ln>
                <a:solidFill>
                  <a:schemeClr val="bg1">
                    <a:lumMod val="8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Narrow" pitchFamily="34" charset="0"/>
              </a:rPr>
              <a:t>http://judy-art.blogspot.com</a:t>
            </a:r>
            <a:endParaRPr lang="hu-HU" sz="1600" b="1" cap="none" spc="0" dirty="0">
              <a:ln w="18000">
                <a:noFill/>
                <a:prstDash val="solid"/>
                <a:miter lim="800000"/>
              </a:ln>
              <a:solidFill>
                <a:schemeClr val="bg1">
                  <a:lumMod val="85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Arial Narrow" pitchFamily="34" charset="0"/>
            </a:endParaRPr>
          </a:p>
        </p:txBody>
      </p:sp>
      <p:sp>
        <p:nvSpPr>
          <p:cNvPr id="5" name="Téglalap 4"/>
          <p:cNvSpPr/>
          <p:nvPr/>
        </p:nvSpPr>
        <p:spPr>
          <a:xfrm>
            <a:off x="107504" y="0"/>
            <a:ext cx="2156681" cy="33855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/>
            <a:r>
              <a:rPr lang="hu-HU" sz="1600" b="1" cap="none" spc="0" dirty="0" smtClean="0">
                <a:ln w="18000">
                  <a:noFill/>
                  <a:prstDash val="solid"/>
                  <a:miter lim="800000"/>
                </a:ln>
                <a:solidFill>
                  <a:schemeClr val="bg1">
                    <a:lumMod val="8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Narrow" pitchFamily="34" charset="0"/>
              </a:rPr>
              <a:t>www.ppsparadicsom.net</a:t>
            </a:r>
            <a:endParaRPr lang="hu-HU" sz="1600" b="1" cap="none" spc="0" dirty="0">
              <a:ln w="18000">
                <a:noFill/>
                <a:prstDash val="solid"/>
                <a:miter lim="800000"/>
              </a:ln>
              <a:solidFill>
                <a:schemeClr val="bg1">
                  <a:lumMod val="85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Arial Narrow" pitchFamily="34" charset="0"/>
            </a:endParaRPr>
          </a:p>
        </p:txBody>
      </p:sp>
      <p:sp>
        <p:nvSpPr>
          <p:cNvPr id="6" name="Téglalap 5"/>
          <p:cNvSpPr/>
          <p:nvPr/>
        </p:nvSpPr>
        <p:spPr>
          <a:xfrm>
            <a:off x="8077682" y="0"/>
            <a:ext cx="1066318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/>
            <a:r>
              <a:rPr lang="hu-HU" sz="3600" b="1" cap="none" spc="0" dirty="0" smtClean="0">
                <a:ln w="18000">
                  <a:noFill/>
                  <a:prstDash val="solid"/>
                  <a:miter lim="800000"/>
                </a:ln>
                <a:solidFill>
                  <a:schemeClr val="bg1">
                    <a:lumMod val="8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Narrow" pitchFamily="34" charset="0"/>
              </a:rPr>
              <a:t>Judy</a:t>
            </a:r>
            <a:endParaRPr lang="hu-HU" sz="3600" b="1" cap="none" spc="0" dirty="0">
              <a:ln w="18000">
                <a:noFill/>
                <a:prstDash val="solid"/>
                <a:miter lim="800000"/>
              </a:ln>
              <a:solidFill>
                <a:schemeClr val="bg1">
                  <a:lumMod val="85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Arial Narrow" pitchFamily="34" charset="0"/>
            </a:endParaRPr>
          </a:p>
        </p:txBody>
      </p:sp>
    </p:spTree>
  </p:cSld>
  <p:clrMapOvr>
    <a:masterClrMapping/>
  </p:clrMapOvr>
  <p:transition spd="slow" advTm="5000"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101</TotalTime>
  <Words>15</Words>
  <Application>Microsoft Office PowerPoint</Application>
  <PresentationFormat>Diavetítés a képernyőre (4:3 oldalarány)</PresentationFormat>
  <Paragraphs>7</Paragraphs>
  <Slides>31</Slides>
  <Notes>0</Notes>
  <HiddenSlides>0</HiddenSlides>
  <MMClips>0</MMClips>
  <ScaleCrop>false</ScaleCrop>
  <HeadingPairs>
    <vt:vector size="4" baseType="variant">
      <vt:variant>
        <vt:lpstr>Téma</vt:lpstr>
      </vt:variant>
      <vt:variant>
        <vt:i4>1</vt:i4>
      </vt:variant>
      <vt:variant>
        <vt:lpstr>Diacímek</vt:lpstr>
      </vt:variant>
      <vt:variant>
        <vt:i4>31</vt:i4>
      </vt:variant>
    </vt:vector>
  </HeadingPairs>
  <TitlesOfParts>
    <vt:vector size="32" baseType="lpstr">
      <vt:lpstr>Office-téma</vt:lpstr>
      <vt:lpstr>1. dia</vt:lpstr>
      <vt:lpstr>2. dia</vt:lpstr>
      <vt:lpstr>3. dia</vt:lpstr>
      <vt:lpstr>4. dia</vt:lpstr>
      <vt:lpstr>5. dia</vt:lpstr>
      <vt:lpstr>6. dia</vt:lpstr>
      <vt:lpstr>7. dia</vt:lpstr>
      <vt:lpstr>8. dia</vt:lpstr>
      <vt:lpstr>9. dia</vt:lpstr>
      <vt:lpstr>10. dia</vt:lpstr>
      <vt:lpstr>11. dia</vt:lpstr>
      <vt:lpstr>12. dia</vt:lpstr>
      <vt:lpstr>13. dia</vt:lpstr>
      <vt:lpstr>14. dia</vt:lpstr>
      <vt:lpstr>15. dia</vt:lpstr>
      <vt:lpstr>16. dia</vt:lpstr>
      <vt:lpstr>17. dia</vt:lpstr>
      <vt:lpstr>18. dia</vt:lpstr>
      <vt:lpstr>19. dia</vt:lpstr>
      <vt:lpstr>20. dia</vt:lpstr>
      <vt:lpstr>21. dia</vt:lpstr>
      <vt:lpstr>22. dia</vt:lpstr>
      <vt:lpstr>23. dia</vt:lpstr>
      <vt:lpstr>24. dia</vt:lpstr>
      <vt:lpstr>25. dia</vt:lpstr>
      <vt:lpstr>26. dia</vt:lpstr>
      <vt:lpstr>27. dia</vt:lpstr>
      <vt:lpstr>28. dia</vt:lpstr>
      <vt:lpstr>29. dia</vt:lpstr>
      <vt:lpstr>30. dia</vt:lpstr>
      <vt:lpstr>31. dia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dia</dc:title>
  <dc:creator>Judith</dc:creator>
  <cp:lastModifiedBy>Judith</cp:lastModifiedBy>
  <cp:revision>16</cp:revision>
  <dcterms:created xsi:type="dcterms:W3CDTF">2010-10-12T07:50:01Z</dcterms:created>
  <dcterms:modified xsi:type="dcterms:W3CDTF">2010-10-12T09:34:39Z</dcterms:modified>
</cp:coreProperties>
</file>