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40" r:id="rId3"/>
    <p:sldId id="259" r:id="rId4"/>
    <p:sldId id="260" r:id="rId5"/>
    <p:sldId id="261" r:id="rId6"/>
    <p:sldId id="265" r:id="rId7"/>
    <p:sldId id="264" r:id="rId8"/>
    <p:sldId id="302" r:id="rId9"/>
    <p:sldId id="266" r:id="rId10"/>
    <p:sldId id="267" r:id="rId11"/>
    <p:sldId id="268" r:id="rId12"/>
    <p:sldId id="271" r:id="rId13"/>
    <p:sldId id="272" r:id="rId14"/>
    <p:sldId id="263" r:id="rId15"/>
    <p:sldId id="274" r:id="rId16"/>
    <p:sldId id="273" r:id="rId17"/>
    <p:sldId id="374" r:id="rId18"/>
    <p:sldId id="372" r:id="rId19"/>
    <p:sldId id="375" r:id="rId20"/>
    <p:sldId id="275" r:id="rId21"/>
    <p:sldId id="377" r:id="rId22"/>
    <p:sldId id="365" r:id="rId23"/>
    <p:sldId id="366" r:id="rId24"/>
    <p:sldId id="363" r:id="rId25"/>
    <p:sldId id="284" r:id="rId26"/>
    <p:sldId id="279" r:id="rId27"/>
    <p:sldId id="277" r:id="rId28"/>
    <p:sldId id="278" r:id="rId29"/>
    <p:sldId id="285" r:id="rId30"/>
    <p:sldId id="370" r:id="rId31"/>
    <p:sldId id="286" r:id="rId32"/>
    <p:sldId id="288" r:id="rId33"/>
    <p:sldId id="317" r:id="rId34"/>
    <p:sldId id="318" r:id="rId35"/>
    <p:sldId id="315" r:id="rId36"/>
    <p:sldId id="319" r:id="rId37"/>
    <p:sldId id="320" r:id="rId38"/>
    <p:sldId id="314" r:id="rId39"/>
    <p:sldId id="321" r:id="rId40"/>
    <p:sldId id="322" r:id="rId41"/>
    <p:sldId id="294" r:id="rId42"/>
    <p:sldId id="289" r:id="rId43"/>
    <p:sldId id="292" r:id="rId44"/>
    <p:sldId id="290" r:id="rId45"/>
    <p:sldId id="313" r:id="rId46"/>
    <p:sldId id="295" r:id="rId47"/>
    <p:sldId id="296" r:id="rId48"/>
    <p:sldId id="297" r:id="rId49"/>
    <p:sldId id="298" r:id="rId50"/>
    <p:sldId id="350" r:id="rId51"/>
    <p:sldId id="352" r:id="rId52"/>
    <p:sldId id="354" r:id="rId53"/>
    <p:sldId id="346" r:id="rId54"/>
    <p:sldId id="344" r:id="rId55"/>
    <p:sldId id="353" r:id="rId56"/>
    <p:sldId id="355" r:id="rId57"/>
    <p:sldId id="309" r:id="rId58"/>
    <p:sldId id="305" r:id="rId59"/>
    <p:sldId id="306" r:id="rId60"/>
    <p:sldId id="300" r:id="rId61"/>
    <p:sldId id="303" r:id="rId62"/>
    <p:sldId id="307" r:id="rId63"/>
    <p:sldId id="301" r:id="rId64"/>
    <p:sldId id="329" r:id="rId65"/>
    <p:sldId id="331" r:id="rId66"/>
    <p:sldId id="359" r:id="rId67"/>
    <p:sldId id="308" r:id="rId68"/>
    <p:sldId id="324" r:id="rId69"/>
    <p:sldId id="325" r:id="rId70"/>
    <p:sldId id="373" r:id="rId71"/>
    <p:sldId id="327" r:id="rId72"/>
    <p:sldId id="330" r:id="rId73"/>
    <p:sldId id="328" r:id="rId74"/>
    <p:sldId id="333" r:id="rId75"/>
    <p:sldId id="371" r:id="rId76"/>
    <p:sldId id="334" r:id="rId77"/>
    <p:sldId id="357" r:id="rId78"/>
    <p:sldId id="338" r:id="rId79"/>
    <p:sldId id="339" r:id="rId80"/>
    <p:sldId id="341" r:id="rId81"/>
    <p:sldId id="342" r:id="rId82"/>
    <p:sldId id="367" r:id="rId83"/>
    <p:sldId id="348" r:id="rId84"/>
    <p:sldId id="347" r:id="rId85"/>
    <p:sldId id="369" r:id="rId8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cwuq493ge0J7g4NQXEpQQ==" hashData="h1YwbOOQivW5A6HeDfY5LPIKj2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862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551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703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632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703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272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395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3387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1097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037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311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EC1E-5CDB-4A12-B749-2B6CEC62EA46}" type="datetimeFigureOut">
              <a:rPr lang="pt-PT" smtClean="0"/>
              <a:t>07-01-2018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AC168-5C6E-4905-9829-F665B0AA394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9557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711526" y="267494"/>
            <a:ext cx="387669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200" b="1" dirty="0" smtClean="0">
                <a:ln w="17780" cmpd="sng">
                  <a:solidFill>
                    <a:schemeClr val="tx2">
                      <a:lumMod val="5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Azulejos </a:t>
            </a:r>
          </a:p>
          <a:p>
            <a:pPr algn="ctr"/>
            <a:r>
              <a:rPr lang="pt-PT" sz="3200" b="1" dirty="0" smtClean="0">
                <a:ln w="17780" cmpd="sng">
                  <a:solidFill>
                    <a:schemeClr val="tx2">
                      <a:lumMod val="5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Portugueses</a:t>
            </a:r>
            <a:endParaRPr lang="pt-PT" sz="3200" b="1" dirty="0">
              <a:ln w="17780" cmpd="sng">
                <a:solidFill>
                  <a:schemeClr val="tx2">
                    <a:lumMod val="5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023" y="4227934"/>
            <a:ext cx="1907704" cy="48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2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 loop="1">
            <p:snd r:embed="rId2" name="Rão Kyao - Travessia_64.wav"/>
          </p:stSnd>
        </p:sndAc>
      </p:transition>
    </mc:Choice>
    <mc:Fallback xmlns="">
      <p:transition spd="slow" advClick="0" advTm="7000">
        <p:split orient="vert"/>
        <p:sndAc>
          <p:stSnd loop="1">
            <p:snd r:embed="rId5" name="Rão Kyao - Travessia_64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04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793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Cascais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06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96336" y="411510"/>
            <a:ext cx="793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Cascais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267494"/>
            <a:ext cx="7136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Lisboa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86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96336" y="123478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Lisboa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33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0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Lisboa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33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00392" y="195486"/>
            <a:ext cx="1001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Lisboa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17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496" y="267494"/>
            <a:ext cx="1001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Lisboa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55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987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Palácio de Belém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20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940152" y="51470"/>
            <a:ext cx="1944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Palácio de Belém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59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39552" y="123479"/>
            <a:ext cx="6318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Palácio de Belém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57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123478"/>
            <a:ext cx="1915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 Palácio de Belém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20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00192" y="12347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       Igreja Ameixoeira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19872" y="339502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Capela Casais S. Brás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30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00192" y="267494"/>
            <a:ext cx="3459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Capela Casais S. Brás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72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4155926"/>
            <a:ext cx="10354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Funchal</a:t>
            </a:r>
          </a:p>
        </p:txBody>
      </p:sp>
    </p:spTree>
    <p:extLst>
      <p:ext uri="{BB962C8B-B14F-4D97-AF65-F5344CB8AC3E}">
        <p14:creationId xmlns:p14="http://schemas.microsoft.com/office/powerpoint/2010/main" val="42428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267494"/>
            <a:ext cx="9634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Funchal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49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12360" y="4659982"/>
            <a:ext cx="11897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Funchal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71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1" y="123478"/>
            <a:ext cx="10999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Lisboa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Palácio Foz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65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123478"/>
            <a:ext cx="3367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Lisboa- Capela Palácio 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Rocha Conde Óbidos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69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60032" y="339502"/>
            <a:ext cx="138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Igreja Cascais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90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64088" y="123478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Igreja Cascais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8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07904" y="15388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Cascais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1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339502"/>
            <a:ext cx="138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Palácio Queluz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8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83968" y="267494"/>
            <a:ext cx="138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Palácio Queluz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01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08104" y="123478"/>
            <a:ext cx="160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Palácio Queluz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32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08304" y="195486"/>
            <a:ext cx="15309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Palácio Queluz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43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267494"/>
            <a:ext cx="138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Palácio Queluz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81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64088" y="339502"/>
            <a:ext cx="138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Palácio Queluz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83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64088" y="123478"/>
            <a:ext cx="2757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Igreja S. Quintino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Sobral Monte Agraço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09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483519"/>
            <a:ext cx="23042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</a:t>
            </a: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Igreja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S. Quintino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Sobral Monte Agraço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35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88424" y="195486"/>
            <a:ext cx="75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Sintra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49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52320" y="267494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Sintra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76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2200" y="123478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Sintra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45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7164288" y="195486"/>
            <a:ext cx="18001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Torres Novas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3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68344" y="267494"/>
            <a:ext cx="1316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Torres Novas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1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83968" y="195486"/>
            <a:ext cx="7184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Tomar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22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0"/>
            <a:ext cx="14759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Guimarães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18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96136" y="267494"/>
            <a:ext cx="1043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Guimarães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54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3528" y="123478"/>
            <a:ext cx="1958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Porto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Estação São Bento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5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20272" y="124918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Porto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Estação São Bento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93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39502"/>
            <a:ext cx="1742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Porto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Estação São Bento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20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79912" y="195486"/>
            <a:ext cx="1814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Porto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Estação São Bento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75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267494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                                                   Metro Lisboa</a:t>
            </a:r>
          </a:p>
        </p:txBody>
      </p:sp>
    </p:spTree>
    <p:extLst>
      <p:ext uri="{BB962C8B-B14F-4D97-AF65-F5344CB8AC3E}">
        <p14:creationId xmlns:p14="http://schemas.microsoft.com/office/powerpoint/2010/main" val="187108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55576" y="195486"/>
            <a:ext cx="3424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Convento S. Pedro Alcântara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97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92080" y="0"/>
            <a:ext cx="2633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Lisboa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Igreja S. Pedro Alcântara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09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0"/>
            <a:ext cx="26335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Igreja S. Pedro Alcântara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49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52120" y="123478"/>
            <a:ext cx="292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Lisboa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Igreja S. Pedro Alcântara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05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44408" y="195486"/>
            <a:ext cx="6671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Olhão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59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323528" y="339502"/>
            <a:ext cx="451312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Olhão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0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699542"/>
            <a:ext cx="6671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Olhão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78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164288" y="267494"/>
            <a:ext cx="6671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Olhão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92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95936" y="267494"/>
            <a:ext cx="6671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Olhão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4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267494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Olhão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6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3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2400" y="267494"/>
            <a:ext cx="686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Minho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44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266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São Bento Porta Aberta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83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04248" y="267494"/>
            <a:ext cx="2188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São Bento Porta Aberta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43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40152" y="123478"/>
            <a:ext cx="2394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São Bento Porta Aberta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85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56815" y="267494"/>
            <a:ext cx="2188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São Bento Porta Aberta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12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267494"/>
            <a:ext cx="2188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São Bento Porta Aberta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47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84168" y="195486"/>
            <a:ext cx="2188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São Bento Porta Aberta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6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411510"/>
            <a:ext cx="9957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Santarém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74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339502"/>
            <a:ext cx="9957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Santarém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19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24128" y="205358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Paço de Arcos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82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123478"/>
            <a:ext cx="9744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Minho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1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55976" y="2674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4283968" y="267494"/>
            <a:ext cx="19992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Mosteiro de Alcobaça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53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11510"/>
            <a:ext cx="19992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Mosteiro de Alcobaça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19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5147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Funchal</a:t>
            </a:r>
          </a:p>
        </p:txBody>
      </p:sp>
    </p:spTree>
    <p:extLst>
      <p:ext uri="{BB962C8B-B14F-4D97-AF65-F5344CB8AC3E}">
        <p14:creationId xmlns:p14="http://schemas.microsoft.com/office/powerpoint/2010/main" val="36431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496" y="267494"/>
            <a:ext cx="1349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Funchal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1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7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123478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Cabo S Vicente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83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110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Algarve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92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17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9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15816" y="267494"/>
            <a:ext cx="918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Portimão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25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78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30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8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411510"/>
            <a:ext cx="918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Portimão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62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483518"/>
            <a:ext cx="918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Portimão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5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67494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39752" y="3579862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necyguerreiro@gmail.com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Lisboa – Portugal</a:t>
            </a:r>
          </a:p>
          <a:p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Rão Kyao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456" y="4227934"/>
            <a:ext cx="942975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3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orient="vert"/>
      </p:transition>
    </mc:Choice>
    <mc:Fallback xmlns="">
      <p:transition spd="slow" advClick="0" advTm="6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222</Words>
  <Application>Microsoft Office PowerPoint</Application>
  <PresentationFormat>Apresentação no Ecrã (16:9)</PresentationFormat>
  <Paragraphs>100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85</vt:i4>
      </vt:variant>
    </vt:vector>
  </HeadingPairs>
  <TitlesOfParts>
    <vt:vector size="8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19</cp:revision>
  <dcterms:created xsi:type="dcterms:W3CDTF">2018-01-07T10:47:59Z</dcterms:created>
  <dcterms:modified xsi:type="dcterms:W3CDTF">2018-01-07T16:37:34Z</dcterms:modified>
</cp:coreProperties>
</file>