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7" r:id="rId4"/>
    <p:sldId id="270" r:id="rId5"/>
    <p:sldId id="258" r:id="rId6"/>
    <p:sldId id="260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59" r:id="rId15"/>
    <p:sldId id="274" r:id="rId16"/>
    <p:sldId id="271" r:id="rId17"/>
    <p:sldId id="272" r:id="rId18"/>
    <p:sldId id="273" r:id="rId19"/>
    <p:sldId id="267" r:id="rId20"/>
    <p:sldId id="275" r:id="rId21"/>
    <p:sldId id="277" r:id="rId22"/>
    <p:sldId id="276" r:id="rId23"/>
  </p:sldIdLst>
  <p:sldSz cx="10296525" cy="61912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uiZIpQJZ/qpjL+ARiNafw==" hashData="oSTpNhbwckxWKRRc6soDMxK1/Ks4k6q14sL6D9iwKs6b2hbaavcq9V1VnY41/U9hVDS1WT9UP3CfzEspO6qUw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3300"/>
    <a:srgbClr val="FF6699"/>
    <a:srgbClr val="3ACACE"/>
    <a:srgbClr val="6600CC"/>
    <a:srgbClr val="FF9966"/>
    <a:srgbClr val="193175"/>
    <a:srgbClr val="FFCCCC"/>
    <a:srgbClr val="FFCCFF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5" autoAdjust="0"/>
    <p:restoredTop sz="94660"/>
  </p:normalViewPr>
  <p:slideViewPr>
    <p:cSldViewPr snapToGrid="0">
      <p:cViewPr>
        <p:scale>
          <a:sx n="59" d="100"/>
          <a:sy n="59" d="100"/>
        </p:scale>
        <p:origin x="2226" y="13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87066" y="1013244"/>
            <a:ext cx="7722394" cy="2155472"/>
          </a:xfrm>
        </p:spPr>
        <p:txBody>
          <a:bodyPr anchor="b"/>
          <a:lstStyle>
            <a:lvl1pPr algn="ctr">
              <a:defRPr sz="5067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7066" y="3251840"/>
            <a:ext cx="7722394" cy="1494785"/>
          </a:xfrm>
        </p:spPr>
        <p:txBody>
          <a:bodyPr/>
          <a:lstStyle>
            <a:lvl1pPr marL="0" indent="0" algn="ctr">
              <a:buNone/>
              <a:defRPr sz="2027"/>
            </a:lvl1pPr>
            <a:lvl2pPr marL="386105" indent="0" algn="ctr">
              <a:buNone/>
              <a:defRPr sz="1689"/>
            </a:lvl2pPr>
            <a:lvl3pPr marL="772211" indent="0" algn="ctr">
              <a:buNone/>
              <a:defRPr sz="1520"/>
            </a:lvl3pPr>
            <a:lvl4pPr marL="1158316" indent="0" algn="ctr">
              <a:buNone/>
              <a:defRPr sz="1351"/>
            </a:lvl4pPr>
            <a:lvl5pPr marL="1544422" indent="0" algn="ctr">
              <a:buNone/>
              <a:defRPr sz="1351"/>
            </a:lvl5pPr>
            <a:lvl6pPr marL="1930527" indent="0" algn="ctr">
              <a:buNone/>
              <a:defRPr sz="1351"/>
            </a:lvl6pPr>
            <a:lvl7pPr marL="2316632" indent="0" algn="ctr">
              <a:buNone/>
              <a:defRPr sz="1351"/>
            </a:lvl7pPr>
            <a:lvl8pPr marL="2702738" indent="0" algn="ctr">
              <a:buNone/>
              <a:defRPr sz="1351"/>
            </a:lvl8pPr>
            <a:lvl9pPr marL="3088843" indent="0" algn="ctr">
              <a:buNone/>
              <a:defRPr sz="1351"/>
            </a:lvl9pPr>
          </a:lstStyle>
          <a:p>
            <a:r>
              <a:rPr lang="nl-NL"/>
              <a:t>Klikken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C2B77-CADA-4D54-971D-BA33C4587DD7}" type="datetimeFigureOut">
              <a:rPr lang="nl-NL" smtClean="0"/>
              <a:t>12-4-2019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622B9-A652-4B76-AE4B-445D910D229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24962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C2B77-CADA-4D54-971D-BA33C4587DD7}" type="datetimeFigureOut">
              <a:rPr lang="nl-NL" smtClean="0"/>
              <a:t>12-4-2019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622B9-A652-4B76-AE4B-445D910D229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77557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2523" y="1543514"/>
            <a:ext cx="8880753" cy="2575388"/>
          </a:xfrm>
        </p:spPr>
        <p:txBody>
          <a:bodyPr anchor="b"/>
          <a:lstStyle>
            <a:lvl1pPr>
              <a:defRPr sz="5067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2523" y="4143266"/>
            <a:ext cx="8880753" cy="1354335"/>
          </a:xfrm>
        </p:spPr>
        <p:txBody>
          <a:bodyPr/>
          <a:lstStyle>
            <a:lvl1pPr marL="0" indent="0">
              <a:buNone/>
              <a:defRPr sz="2027">
                <a:solidFill>
                  <a:schemeClr val="tx1">
                    <a:tint val="75000"/>
                  </a:schemeClr>
                </a:solidFill>
              </a:defRPr>
            </a:lvl1pPr>
            <a:lvl2pPr marL="386105" indent="0">
              <a:buNone/>
              <a:defRPr sz="1689">
                <a:solidFill>
                  <a:schemeClr val="tx1">
                    <a:tint val="75000"/>
                  </a:schemeClr>
                </a:solidFill>
              </a:defRPr>
            </a:lvl2pPr>
            <a:lvl3pPr marL="772211" indent="0">
              <a:buNone/>
              <a:defRPr sz="1520">
                <a:solidFill>
                  <a:schemeClr val="tx1">
                    <a:tint val="75000"/>
                  </a:schemeClr>
                </a:solidFill>
              </a:defRPr>
            </a:lvl3pPr>
            <a:lvl4pPr marL="1158316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4pPr>
            <a:lvl5pPr marL="1544422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5pPr>
            <a:lvl6pPr marL="1930527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6pPr>
            <a:lvl7pPr marL="2316632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7pPr>
            <a:lvl8pPr marL="2702738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8pPr>
            <a:lvl9pPr marL="3088843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C2B77-CADA-4D54-971D-BA33C4587DD7}" type="datetimeFigureOut">
              <a:rPr lang="nl-NL" smtClean="0"/>
              <a:t>12-4-2019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622B9-A652-4B76-AE4B-445D910D229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163907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07886" y="1648134"/>
            <a:ext cx="4376023" cy="3928291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12616" y="1648134"/>
            <a:ext cx="4376023" cy="3928291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C2B77-CADA-4D54-971D-BA33C4587DD7}" type="datetimeFigureOut">
              <a:rPr lang="nl-NL" smtClean="0"/>
              <a:t>12-4-2019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622B9-A652-4B76-AE4B-445D910D229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437804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9227" y="329627"/>
            <a:ext cx="8880753" cy="1196689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9228" y="1517717"/>
            <a:ext cx="4355912" cy="743809"/>
          </a:xfrm>
        </p:spPr>
        <p:txBody>
          <a:bodyPr anchor="b"/>
          <a:lstStyle>
            <a:lvl1pPr marL="0" indent="0">
              <a:buNone/>
              <a:defRPr sz="2027" b="1"/>
            </a:lvl1pPr>
            <a:lvl2pPr marL="386105" indent="0">
              <a:buNone/>
              <a:defRPr sz="1689" b="1"/>
            </a:lvl2pPr>
            <a:lvl3pPr marL="772211" indent="0">
              <a:buNone/>
              <a:defRPr sz="1520" b="1"/>
            </a:lvl3pPr>
            <a:lvl4pPr marL="1158316" indent="0">
              <a:buNone/>
              <a:defRPr sz="1351" b="1"/>
            </a:lvl4pPr>
            <a:lvl5pPr marL="1544422" indent="0">
              <a:buNone/>
              <a:defRPr sz="1351" b="1"/>
            </a:lvl5pPr>
            <a:lvl6pPr marL="1930527" indent="0">
              <a:buNone/>
              <a:defRPr sz="1351" b="1"/>
            </a:lvl6pPr>
            <a:lvl7pPr marL="2316632" indent="0">
              <a:buNone/>
              <a:defRPr sz="1351" b="1"/>
            </a:lvl7pPr>
            <a:lvl8pPr marL="2702738" indent="0">
              <a:buNone/>
              <a:defRPr sz="1351" b="1"/>
            </a:lvl8pPr>
            <a:lvl9pPr marL="3088843" indent="0">
              <a:buNone/>
              <a:defRPr sz="1351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9228" y="2261526"/>
            <a:ext cx="4355912" cy="3326364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12616" y="1517717"/>
            <a:ext cx="4377364" cy="743809"/>
          </a:xfrm>
        </p:spPr>
        <p:txBody>
          <a:bodyPr anchor="b"/>
          <a:lstStyle>
            <a:lvl1pPr marL="0" indent="0">
              <a:buNone/>
              <a:defRPr sz="2027" b="1"/>
            </a:lvl1pPr>
            <a:lvl2pPr marL="386105" indent="0">
              <a:buNone/>
              <a:defRPr sz="1689" b="1"/>
            </a:lvl2pPr>
            <a:lvl3pPr marL="772211" indent="0">
              <a:buNone/>
              <a:defRPr sz="1520" b="1"/>
            </a:lvl3pPr>
            <a:lvl4pPr marL="1158316" indent="0">
              <a:buNone/>
              <a:defRPr sz="1351" b="1"/>
            </a:lvl4pPr>
            <a:lvl5pPr marL="1544422" indent="0">
              <a:buNone/>
              <a:defRPr sz="1351" b="1"/>
            </a:lvl5pPr>
            <a:lvl6pPr marL="1930527" indent="0">
              <a:buNone/>
              <a:defRPr sz="1351" b="1"/>
            </a:lvl6pPr>
            <a:lvl7pPr marL="2316632" indent="0">
              <a:buNone/>
              <a:defRPr sz="1351" b="1"/>
            </a:lvl7pPr>
            <a:lvl8pPr marL="2702738" indent="0">
              <a:buNone/>
              <a:defRPr sz="1351" b="1"/>
            </a:lvl8pPr>
            <a:lvl9pPr marL="3088843" indent="0">
              <a:buNone/>
              <a:defRPr sz="1351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12616" y="2261526"/>
            <a:ext cx="4377364" cy="3326364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C2B77-CADA-4D54-971D-BA33C4587DD7}" type="datetimeFigureOut">
              <a:rPr lang="nl-NL" smtClean="0"/>
              <a:t>12-4-2019</a:t>
            </a:fld>
            <a:endParaRPr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622B9-A652-4B76-AE4B-445D910D229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554974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C2B77-CADA-4D54-971D-BA33C4587DD7}" type="datetimeFigureOut">
              <a:rPr lang="nl-NL" smtClean="0"/>
              <a:t>12-4-2019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622B9-A652-4B76-AE4B-445D910D229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11398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C2B77-CADA-4D54-971D-BA33C4587DD7}" type="datetimeFigureOut">
              <a:rPr lang="nl-NL" smtClean="0"/>
              <a:t>12-4-2019</a:t>
            </a:fld>
            <a:endParaRPr lang="nl-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622B9-A652-4B76-AE4B-445D910D229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99065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9228" y="412750"/>
            <a:ext cx="3320897" cy="1444625"/>
          </a:xfrm>
        </p:spPr>
        <p:txBody>
          <a:bodyPr anchor="b"/>
          <a:lstStyle>
            <a:lvl1pPr>
              <a:defRPr sz="2702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77364" y="891426"/>
            <a:ext cx="5212616" cy="4399800"/>
          </a:xfrm>
        </p:spPr>
        <p:txBody>
          <a:bodyPr/>
          <a:lstStyle>
            <a:lvl1pPr>
              <a:defRPr sz="2702"/>
            </a:lvl1pPr>
            <a:lvl2pPr>
              <a:defRPr sz="2365"/>
            </a:lvl2pPr>
            <a:lvl3pPr>
              <a:defRPr sz="2027"/>
            </a:lvl3pPr>
            <a:lvl4pPr>
              <a:defRPr sz="1689"/>
            </a:lvl4pPr>
            <a:lvl5pPr>
              <a:defRPr sz="1689"/>
            </a:lvl5pPr>
            <a:lvl6pPr>
              <a:defRPr sz="1689"/>
            </a:lvl6pPr>
            <a:lvl7pPr>
              <a:defRPr sz="1689"/>
            </a:lvl7pPr>
            <a:lvl8pPr>
              <a:defRPr sz="1689"/>
            </a:lvl8pPr>
            <a:lvl9pPr>
              <a:defRPr sz="1689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9228" y="1857375"/>
            <a:ext cx="3320897" cy="3441017"/>
          </a:xfrm>
        </p:spPr>
        <p:txBody>
          <a:bodyPr/>
          <a:lstStyle>
            <a:lvl1pPr marL="0" indent="0">
              <a:buNone/>
              <a:defRPr sz="1351"/>
            </a:lvl1pPr>
            <a:lvl2pPr marL="386105" indent="0">
              <a:buNone/>
              <a:defRPr sz="1182"/>
            </a:lvl2pPr>
            <a:lvl3pPr marL="772211" indent="0">
              <a:buNone/>
              <a:defRPr sz="1013"/>
            </a:lvl3pPr>
            <a:lvl4pPr marL="1158316" indent="0">
              <a:buNone/>
              <a:defRPr sz="845"/>
            </a:lvl4pPr>
            <a:lvl5pPr marL="1544422" indent="0">
              <a:buNone/>
              <a:defRPr sz="845"/>
            </a:lvl5pPr>
            <a:lvl6pPr marL="1930527" indent="0">
              <a:buNone/>
              <a:defRPr sz="845"/>
            </a:lvl6pPr>
            <a:lvl7pPr marL="2316632" indent="0">
              <a:buNone/>
              <a:defRPr sz="845"/>
            </a:lvl7pPr>
            <a:lvl8pPr marL="2702738" indent="0">
              <a:buNone/>
              <a:defRPr sz="845"/>
            </a:lvl8pPr>
            <a:lvl9pPr marL="3088843" indent="0">
              <a:buNone/>
              <a:defRPr sz="845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C2B77-CADA-4D54-971D-BA33C4587DD7}" type="datetimeFigureOut">
              <a:rPr lang="nl-NL" smtClean="0"/>
              <a:t>12-4-2019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622B9-A652-4B76-AE4B-445D910D229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71111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9228" y="412750"/>
            <a:ext cx="3320897" cy="1444625"/>
          </a:xfrm>
        </p:spPr>
        <p:txBody>
          <a:bodyPr anchor="b"/>
          <a:lstStyle>
            <a:lvl1pPr>
              <a:defRPr sz="2702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377364" y="891426"/>
            <a:ext cx="5212616" cy="4399800"/>
          </a:xfrm>
        </p:spPr>
        <p:txBody>
          <a:bodyPr anchor="t"/>
          <a:lstStyle>
            <a:lvl1pPr marL="0" indent="0">
              <a:buNone/>
              <a:defRPr sz="2702"/>
            </a:lvl1pPr>
            <a:lvl2pPr marL="386105" indent="0">
              <a:buNone/>
              <a:defRPr sz="2365"/>
            </a:lvl2pPr>
            <a:lvl3pPr marL="772211" indent="0">
              <a:buNone/>
              <a:defRPr sz="2027"/>
            </a:lvl3pPr>
            <a:lvl4pPr marL="1158316" indent="0">
              <a:buNone/>
              <a:defRPr sz="1689"/>
            </a:lvl4pPr>
            <a:lvl5pPr marL="1544422" indent="0">
              <a:buNone/>
              <a:defRPr sz="1689"/>
            </a:lvl5pPr>
            <a:lvl6pPr marL="1930527" indent="0">
              <a:buNone/>
              <a:defRPr sz="1689"/>
            </a:lvl6pPr>
            <a:lvl7pPr marL="2316632" indent="0">
              <a:buNone/>
              <a:defRPr sz="1689"/>
            </a:lvl7pPr>
            <a:lvl8pPr marL="2702738" indent="0">
              <a:buNone/>
              <a:defRPr sz="1689"/>
            </a:lvl8pPr>
            <a:lvl9pPr marL="3088843" indent="0">
              <a:buNone/>
              <a:defRPr sz="1689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9228" y="1857375"/>
            <a:ext cx="3320897" cy="3441017"/>
          </a:xfrm>
        </p:spPr>
        <p:txBody>
          <a:bodyPr/>
          <a:lstStyle>
            <a:lvl1pPr marL="0" indent="0">
              <a:buNone/>
              <a:defRPr sz="1351"/>
            </a:lvl1pPr>
            <a:lvl2pPr marL="386105" indent="0">
              <a:buNone/>
              <a:defRPr sz="1182"/>
            </a:lvl2pPr>
            <a:lvl3pPr marL="772211" indent="0">
              <a:buNone/>
              <a:defRPr sz="1013"/>
            </a:lvl3pPr>
            <a:lvl4pPr marL="1158316" indent="0">
              <a:buNone/>
              <a:defRPr sz="845"/>
            </a:lvl4pPr>
            <a:lvl5pPr marL="1544422" indent="0">
              <a:buNone/>
              <a:defRPr sz="845"/>
            </a:lvl5pPr>
            <a:lvl6pPr marL="1930527" indent="0">
              <a:buNone/>
              <a:defRPr sz="845"/>
            </a:lvl6pPr>
            <a:lvl7pPr marL="2316632" indent="0">
              <a:buNone/>
              <a:defRPr sz="845"/>
            </a:lvl7pPr>
            <a:lvl8pPr marL="2702738" indent="0">
              <a:buNone/>
              <a:defRPr sz="845"/>
            </a:lvl8pPr>
            <a:lvl9pPr marL="3088843" indent="0">
              <a:buNone/>
              <a:defRPr sz="845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C2B77-CADA-4D54-971D-BA33C4587DD7}" type="datetimeFigureOut">
              <a:rPr lang="nl-NL" smtClean="0"/>
              <a:t>12-4-2019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622B9-A652-4B76-AE4B-445D910D229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086427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C2B77-CADA-4D54-971D-BA33C4587DD7}" type="datetimeFigureOut">
              <a:rPr lang="nl-NL" smtClean="0"/>
              <a:t>12-4-2019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622B9-A652-4B76-AE4B-445D910D229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925396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8451" y="329627"/>
            <a:ext cx="2220188" cy="524679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07886" y="329627"/>
            <a:ext cx="6531858" cy="524679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C2B77-CADA-4D54-971D-BA33C4587DD7}" type="datetimeFigureOut">
              <a:rPr lang="nl-NL" smtClean="0"/>
              <a:t>12-4-2019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622B9-A652-4B76-AE4B-445D910D229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18608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07886" y="329627"/>
            <a:ext cx="8880753" cy="11966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7886" y="1648134"/>
            <a:ext cx="8880753" cy="39282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7886" y="5738372"/>
            <a:ext cx="2316718" cy="3296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9C2B77-CADA-4D54-971D-BA33C4587DD7}" type="datetimeFigureOut">
              <a:rPr lang="nl-NL" smtClean="0"/>
              <a:t>12-4-2019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10724" y="5738372"/>
            <a:ext cx="3475077" cy="3296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271921" y="5738372"/>
            <a:ext cx="2316718" cy="3296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7622B9-A652-4B76-AE4B-445D910D229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95223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72211" rtl="0" eaLnBrk="1" latinLnBrk="0" hangingPunct="1">
        <a:lnSpc>
          <a:spcPct val="90000"/>
        </a:lnSpc>
        <a:spcBef>
          <a:spcPct val="0"/>
        </a:spcBef>
        <a:buNone/>
        <a:defRPr sz="371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3053" indent="-193053" algn="l" defTabSz="772211" rtl="0" eaLnBrk="1" latinLnBrk="0" hangingPunct="1">
        <a:lnSpc>
          <a:spcPct val="90000"/>
        </a:lnSpc>
        <a:spcBef>
          <a:spcPts val="845"/>
        </a:spcBef>
        <a:buFont typeface="Arial" panose="020B0604020202020204" pitchFamily="34" charset="0"/>
        <a:buChar char="•"/>
        <a:defRPr sz="2365" kern="1200">
          <a:solidFill>
            <a:schemeClr val="tx1"/>
          </a:solidFill>
          <a:latin typeface="+mn-lt"/>
          <a:ea typeface="+mn-ea"/>
          <a:cs typeface="+mn-cs"/>
        </a:defRPr>
      </a:lvl1pPr>
      <a:lvl2pPr marL="579158" indent="-193053" algn="l" defTabSz="77221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2027" kern="1200">
          <a:solidFill>
            <a:schemeClr val="tx1"/>
          </a:solidFill>
          <a:latin typeface="+mn-lt"/>
          <a:ea typeface="+mn-ea"/>
          <a:cs typeface="+mn-cs"/>
        </a:defRPr>
      </a:lvl2pPr>
      <a:lvl3pPr marL="965264" indent="-193053" algn="l" defTabSz="77221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689" kern="1200">
          <a:solidFill>
            <a:schemeClr val="tx1"/>
          </a:solidFill>
          <a:latin typeface="+mn-lt"/>
          <a:ea typeface="+mn-ea"/>
          <a:cs typeface="+mn-cs"/>
        </a:defRPr>
      </a:lvl3pPr>
      <a:lvl4pPr marL="1351369" indent="-193053" algn="l" defTabSz="77221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520" kern="1200">
          <a:solidFill>
            <a:schemeClr val="tx1"/>
          </a:solidFill>
          <a:latin typeface="+mn-lt"/>
          <a:ea typeface="+mn-ea"/>
          <a:cs typeface="+mn-cs"/>
        </a:defRPr>
      </a:lvl4pPr>
      <a:lvl5pPr marL="1737474" indent="-193053" algn="l" defTabSz="77221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520" kern="1200">
          <a:solidFill>
            <a:schemeClr val="tx1"/>
          </a:solidFill>
          <a:latin typeface="+mn-lt"/>
          <a:ea typeface="+mn-ea"/>
          <a:cs typeface="+mn-cs"/>
        </a:defRPr>
      </a:lvl5pPr>
      <a:lvl6pPr marL="2123580" indent="-193053" algn="l" defTabSz="77221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520" kern="1200">
          <a:solidFill>
            <a:schemeClr val="tx1"/>
          </a:solidFill>
          <a:latin typeface="+mn-lt"/>
          <a:ea typeface="+mn-ea"/>
          <a:cs typeface="+mn-cs"/>
        </a:defRPr>
      </a:lvl6pPr>
      <a:lvl7pPr marL="2509685" indent="-193053" algn="l" defTabSz="77221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520" kern="1200">
          <a:solidFill>
            <a:schemeClr val="tx1"/>
          </a:solidFill>
          <a:latin typeface="+mn-lt"/>
          <a:ea typeface="+mn-ea"/>
          <a:cs typeface="+mn-cs"/>
        </a:defRPr>
      </a:lvl7pPr>
      <a:lvl8pPr marL="2895791" indent="-193053" algn="l" defTabSz="77221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520" kern="1200">
          <a:solidFill>
            <a:schemeClr val="tx1"/>
          </a:solidFill>
          <a:latin typeface="+mn-lt"/>
          <a:ea typeface="+mn-ea"/>
          <a:cs typeface="+mn-cs"/>
        </a:defRPr>
      </a:lvl8pPr>
      <a:lvl9pPr marL="3281896" indent="-193053" algn="l" defTabSz="772211" rtl="0" eaLnBrk="1" latinLnBrk="0" hangingPunct="1">
        <a:lnSpc>
          <a:spcPct val="90000"/>
        </a:lnSpc>
        <a:spcBef>
          <a:spcPts val="422"/>
        </a:spcBef>
        <a:buFont typeface="Arial" panose="020B0604020202020204" pitchFamily="34" charset="0"/>
        <a:buChar char="•"/>
        <a:defRPr sz="1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2211" rtl="0" eaLnBrk="1" latinLnBrk="0" hangingPunct="1">
        <a:defRPr sz="1520" kern="1200">
          <a:solidFill>
            <a:schemeClr val="tx1"/>
          </a:solidFill>
          <a:latin typeface="+mn-lt"/>
          <a:ea typeface="+mn-ea"/>
          <a:cs typeface="+mn-cs"/>
        </a:defRPr>
      </a:lvl1pPr>
      <a:lvl2pPr marL="386105" algn="l" defTabSz="772211" rtl="0" eaLnBrk="1" latinLnBrk="0" hangingPunct="1">
        <a:defRPr sz="1520" kern="1200">
          <a:solidFill>
            <a:schemeClr val="tx1"/>
          </a:solidFill>
          <a:latin typeface="+mn-lt"/>
          <a:ea typeface="+mn-ea"/>
          <a:cs typeface="+mn-cs"/>
        </a:defRPr>
      </a:lvl2pPr>
      <a:lvl3pPr marL="772211" algn="l" defTabSz="772211" rtl="0" eaLnBrk="1" latinLnBrk="0" hangingPunct="1">
        <a:defRPr sz="1520" kern="1200">
          <a:solidFill>
            <a:schemeClr val="tx1"/>
          </a:solidFill>
          <a:latin typeface="+mn-lt"/>
          <a:ea typeface="+mn-ea"/>
          <a:cs typeface="+mn-cs"/>
        </a:defRPr>
      </a:lvl3pPr>
      <a:lvl4pPr marL="1158316" algn="l" defTabSz="772211" rtl="0" eaLnBrk="1" latinLnBrk="0" hangingPunct="1">
        <a:defRPr sz="1520" kern="1200">
          <a:solidFill>
            <a:schemeClr val="tx1"/>
          </a:solidFill>
          <a:latin typeface="+mn-lt"/>
          <a:ea typeface="+mn-ea"/>
          <a:cs typeface="+mn-cs"/>
        </a:defRPr>
      </a:lvl4pPr>
      <a:lvl5pPr marL="1544422" algn="l" defTabSz="772211" rtl="0" eaLnBrk="1" latinLnBrk="0" hangingPunct="1">
        <a:defRPr sz="1520" kern="1200">
          <a:solidFill>
            <a:schemeClr val="tx1"/>
          </a:solidFill>
          <a:latin typeface="+mn-lt"/>
          <a:ea typeface="+mn-ea"/>
          <a:cs typeface="+mn-cs"/>
        </a:defRPr>
      </a:lvl5pPr>
      <a:lvl6pPr marL="1930527" algn="l" defTabSz="772211" rtl="0" eaLnBrk="1" latinLnBrk="0" hangingPunct="1">
        <a:defRPr sz="1520" kern="1200">
          <a:solidFill>
            <a:schemeClr val="tx1"/>
          </a:solidFill>
          <a:latin typeface="+mn-lt"/>
          <a:ea typeface="+mn-ea"/>
          <a:cs typeface="+mn-cs"/>
        </a:defRPr>
      </a:lvl6pPr>
      <a:lvl7pPr marL="2316632" algn="l" defTabSz="772211" rtl="0" eaLnBrk="1" latinLnBrk="0" hangingPunct="1">
        <a:defRPr sz="1520" kern="1200">
          <a:solidFill>
            <a:schemeClr val="tx1"/>
          </a:solidFill>
          <a:latin typeface="+mn-lt"/>
          <a:ea typeface="+mn-ea"/>
          <a:cs typeface="+mn-cs"/>
        </a:defRPr>
      </a:lvl7pPr>
      <a:lvl8pPr marL="2702738" algn="l" defTabSz="772211" rtl="0" eaLnBrk="1" latinLnBrk="0" hangingPunct="1">
        <a:defRPr sz="1520" kern="1200">
          <a:solidFill>
            <a:schemeClr val="tx1"/>
          </a:solidFill>
          <a:latin typeface="+mn-lt"/>
          <a:ea typeface="+mn-ea"/>
          <a:cs typeface="+mn-cs"/>
        </a:defRPr>
      </a:lvl8pPr>
      <a:lvl9pPr marL="3088843" algn="l" defTabSz="772211" rtl="0" eaLnBrk="1" latinLnBrk="0" hangingPunct="1">
        <a:defRPr sz="1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7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4" Type="http://schemas.microsoft.com/office/2007/relationships/hdphoto" Target="../media/hdphoto8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4" Type="http://schemas.microsoft.com/office/2007/relationships/hdphoto" Target="../media/hdphoto9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microsoft.com/office/2007/relationships/hdphoto" Target="../media/hdphoto10.wdp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png"/><Relationship Id="rId4" Type="http://schemas.openxmlformats.org/officeDocument/2006/relationships/image" Target="../media/image41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powerpoint_marianne/" TargetMode="External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91C0A5F1-00F4-4D53-9798-CF4CC2D6AD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4523"/>
            <a:ext cx="10173521" cy="6083702"/>
          </a:xfrm>
          <a:prstGeom prst="rect">
            <a:avLst/>
          </a:prstGeom>
        </p:spPr>
      </p:pic>
      <p:pic>
        <p:nvPicPr>
          <p:cNvPr id="4" name="Afbeelding 3" descr="Afbeelding met zitten&#10;&#10;Automatisch gegenereerde beschrijving">
            <a:extLst>
              <a:ext uri="{FF2B5EF4-FFF2-40B4-BE49-F238E27FC236}">
                <a16:creationId xmlns:a16="http://schemas.microsoft.com/office/drawing/2014/main" id="{10392F5B-5A5C-490A-84E7-9104AF1562F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33"/>
          <a:stretch/>
        </p:blipFill>
        <p:spPr>
          <a:xfrm flipH="1">
            <a:off x="-12338" y="0"/>
            <a:ext cx="10333332" cy="6324947"/>
          </a:xfrm>
          <a:prstGeom prst="rect">
            <a:avLst/>
          </a:prstGeom>
        </p:spPr>
      </p:pic>
      <p:sp>
        <p:nvSpPr>
          <p:cNvPr id="6" name="Rechthoek 5">
            <a:extLst>
              <a:ext uri="{FF2B5EF4-FFF2-40B4-BE49-F238E27FC236}">
                <a16:creationId xmlns:a16="http://schemas.microsoft.com/office/drawing/2014/main" id="{072423BB-8118-4D32-A888-E52EE55F0113}"/>
              </a:ext>
            </a:extLst>
          </p:cNvPr>
          <p:cNvSpPr/>
          <p:nvPr/>
        </p:nvSpPr>
        <p:spPr>
          <a:xfrm>
            <a:off x="470775" y="3626696"/>
            <a:ext cx="9361282" cy="230113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>
                <a:gd name="adj" fmla="val 21533306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nl-NL" sz="11000" b="1" dirty="0" err="1">
                <a:ln w="9525">
                  <a:solidFill>
                    <a:srgbClr val="FFFF00"/>
                  </a:solidFill>
                  <a:prstDash val="solid"/>
                </a:ln>
                <a:gradFill flip="none" rotWithShape="1">
                  <a:gsLst>
                    <a:gs pos="42000">
                      <a:schemeClr val="accent6">
                        <a:lumMod val="75000"/>
                      </a:schemeClr>
                    </a:gs>
                    <a:gs pos="52000">
                      <a:srgbClr val="FF6699"/>
                    </a:gs>
                    <a:gs pos="92000">
                      <a:srgbClr val="FFFF00"/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irds of Paradise  Personal use" pitchFamily="2" charset="0"/>
              </a:rPr>
              <a:t>Easter</a:t>
            </a:r>
            <a:r>
              <a:rPr lang="nl-NL" sz="11000" b="1" dirty="0">
                <a:ln w="9525">
                  <a:solidFill>
                    <a:srgbClr val="FFFF00"/>
                  </a:solidFill>
                  <a:prstDash val="solid"/>
                </a:ln>
                <a:gradFill flip="none" rotWithShape="1">
                  <a:gsLst>
                    <a:gs pos="42000">
                      <a:schemeClr val="accent6">
                        <a:lumMod val="75000"/>
                      </a:schemeClr>
                    </a:gs>
                    <a:gs pos="52000">
                      <a:srgbClr val="FF6699"/>
                    </a:gs>
                    <a:gs pos="92000">
                      <a:srgbClr val="FFFF00"/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irds of Paradise  Personal use" pitchFamily="2" charset="0"/>
              </a:rPr>
              <a:t>     Colors</a:t>
            </a:r>
            <a:endParaRPr lang="nl-NL" sz="11000" b="1" cap="none" spc="0" dirty="0">
              <a:ln w="9525">
                <a:solidFill>
                  <a:srgbClr val="FFFF00"/>
                </a:solidFill>
                <a:prstDash val="solid"/>
              </a:ln>
              <a:gradFill flip="none" rotWithShape="1">
                <a:gsLst>
                  <a:gs pos="42000">
                    <a:schemeClr val="accent6">
                      <a:lumMod val="75000"/>
                    </a:schemeClr>
                  </a:gs>
                  <a:gs pos="52000">
                    <a:srgbClr val="FF6699"/>
                  </a:gs>
                  <a:gs pos="92000">
                    <a:srgbClr val="FFFF00"/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irds of Paradise  Personal us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6829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:sndAc>
          <p:stSnd>
            <p:snd r:embed="rId2" name="Le Printemps Fleuri_Alain Morisod_Musique Instrumentale ♥🎵-4zIwK_jWCD8.wav"/>
          </p:stSnd>
        </p:sndAc>
      </p:transition>
    </mc:Choice>
    <mc:Fallback xmlns="">
      <p:transition spd="slow" advClick="0" advTm="12000">
        <p:sndAc>
          <p:stSnd>
            <p:snd r:embed="rId6" name="Le Printemps Fleuri_Alain Morisod_Musique Instrumentale ♥🎵-4zIwK_jWCD8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600"/>
                            </p:stCondLst>
                            <p:childTnLst>
                              <p:par>
                                <p:cTn id="12" presetID="3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animScale>
                                      <p:cBhvr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tafel, muur, binnen, bord&#10;&#10;Automatisch gegenereerde beschrijving">
            <a:extLst>
              <a:ext uri="{FF2B5EF4-FFF2-40B4-BE49-F238E27FC236}">
                <a16:creationId xmlns:a16="http://schemas.microsoft.com/office/drawing/2014/main" id="{9F6E8E1A-7389-4725-B591-3AAC976588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550" y="394169"/>
            <a:ext cx="9618123" cy="5773343"/>
          </a:xfrm>
          <a:prstGeom prst="rect">
            <a:avLst/>
          </a:prstGeom>
        </p:spPr>
      </p:pic>
      <p:sp>
        <p:nvSpPr>
          <p:cNvPr id="6" name="Rechthoek 5">
            <a:extLst>
              <a:ext uri="{FF2B5EF4-FFF2-40B4-BE49-F238E27FC236}">
                <a16:creationId xmlns:a16="http://schemas.microsoft.com/office/drawing/2014/main" id="{43ACFDEA-466D-4D45-AE42-38777455A172}"/>
              </a:ext>
            </a:extLst>
          </p:cNvPr>
          <p:cNvSpPr/>
          <p:nvPr/>
        </p:nvSpPr>
        <p:spPr>
          <a:xfrm>
            <a:off x="293550" y="385430"/>
            <a:ext cx="9588387" cy="5643582"/>
          </a:xfrm>
          <a:prstGeom prst="rect">
            <a:avLst/>
          </a:prstGeom>
          <a:solidFill>
            <a:srgbClr val="FFCCCC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4" name="Afbeelding 3" descr="Afbeelding met schermafbeelding&#10;&#10;Automatisch gegenereerde beschrijving">
            <a:extLst>
              <a:ext uri="{FF2B5EF4-FFF2-40B4-BE49-F238E27FC236}">
                <a16:creationId xmlns:a16="http://schemas.microsoft.com/office/drawing/2014/main" id="{57C51C89-2B5E-433F-89A2-C3F3A62B478B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41032" y="-2077529"/>
            <a:ext cx="6214460" cy="10369519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031AACBA-399E-41EA-8B7E-2429F18BD4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287" y="3668451"/>
            <a:ext cx="823066" cy="864219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B56EB7A3-85BC-4F09-AEEA-B4537914D3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2353" y="3631577"/>
            <a:ext cx="823066" cy="864219"/>
          </a:xfrm>
          <a:prstGeom prst="rect">
            <a:avLst/>
          </a:prstGeom>
        </p:spPr>
      </p:pic>
      <p:sp>
        <p:nvSpPr>
          <p:cNvPr id="8" name="Rechthoek 7">
            <a:extLst>
              <a:ext uri="{FF2B5EF4-FFF2-40B4-BE49-F238E27FC236}">
                <a16:creationId xmlns:a16="http://schemas.microsoft.com/office/drawing/2014/main" id="{EBBB5C6D-7CF3-4A48-9727-BDEC09A257F1}"/>
              </a:ext>
            </a:extLst>
          </p:cNvPr>
          <p:cNvSpPr/>
          <p:nvPr/>
        </p:nvSpPr>
        <p:spPr>
          <a:xfrm>
            <a:off x="48648" y="5890513"/>
            <a:ext cx="91082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nl-NL" sz="1200" b="1" dirty="0">
                <a:ln/>
                <a:solidFill>
                  <a:srgbClr val="92D050"/>
                </a:solidFill>
                <a:latin typeface="Script MT Bold" panose="03040602040607080904" pitchFamily="66" charset="0"/>
              </a:rPr>
              <a:t>Marianne©</a:t>
            </a:r>
            <a:endParaRPr lang="nl-NL" sz="1200" b="1" cap="none" spc="0" dirty="0">
              <a:ln/>
              <a:solidFill>
                <a:srgbClr val="92D050"/>
              </a:solidFill>
              <a:effectLst/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782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 descr="Afbeelding met muur, tafel, binnen, voedsel&#10;&#10;Automatisch gegenereerde beschrijving">
            <a:extLst>
              <a:ext uri="{FF2B5EF4-FFF2-40B4-BE49-F238E27FC236}">
                <a16:creationId xmlns:a16="http://schemas.microsoft.com/office/drawing/2014/main" id="{B4DC8C23-58A3-45AB-A412-1E958789BA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296525" cy="6195430"/>
          </a:xfrm>
          <a:prstGeom prst="rect">
            <a:avLst/>
          </a:prstGeom>
        </p:spPr>
      </p:pic>
      <p:pic>
        <p:nvPicPr>
          <p:cNvPr id="3" name="Afbeelding 2" descr="Afbeelding met muur, tafel, binnen, voedsel&#10;&#10;Automatisch gegenereerde beschrijving">
            <a:extLst>
              <a:ext uri="{FF2B5EF4-FFF2-40B4-BE49-F238E27FC236}">
                <a16:creationId xmlns:a16="http://schemas.microsoft.com/office/drawing/2014/main" id="{607728DC-8374-4E52-A22D-97253B56D9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6525" cy="6195430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3DBCD6AE-CECC-4378-8899-E784C95D854B}"/>
              </a:ext>
            </a:extLst>
          </p:cNvPr>
          <p:cNvSpPr/>
          <p:nvPr/>
        </p:nvSpPr>
        <p:spPr>
          <a:xfrm>
            <a:off x="48648" y="5882492"/>
            <a:ext cx="91082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nl-NL" sz="1200" b="1" dirty="0">
                <a:ln/>
                <a:solidFill>
                  <a:srgbClr val="92D050"/>
                </a:solidFill>
                <a:latin typeface="Script MT Bold" panose="03040602040607080904" pitchFamily="66" charset="0"/>
              </a:rPr>
              <a:t>Marianne©</a:t>
            </a:r>
            <a:endParaRPr lang="nl-NL" sz="1200" b="1" cap="none" spc="0" dirty="0">
              <a:ln/>
              <a:solidFill>
                <a:srgbClr val="92D050"/>
              </a:solidFill>
              <a:effectLst/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9005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30C993F9-2339-45C9-AE49-84E64A34AC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74"/>
            <a:ext cx="10296525" cy="6184776"/>
          </a:xfrm>
          <a:prstGeom prst="rect">
            <a:avLst/>
          </a:prstGeom>
        </p:spPr>
      </p:pic>
      <p:sp useBgFill="1">
        <p:nvSpPr>
          <p:cNvPr id="2" name="Golf 1">
            <a:extLst>
              <a:ext uri="{FF2B5EF4-FFF2-40B4-BE49-F238E27FC236}">
                <a16:creationId xmlns:a16="http://schemas.microsoft.com/office/drawing/2014/main" id="{F1F732C5-310A-4F9A-9E6F-9CC85A191B3D}"/>
              </a:ext>
            </a:extLst>
          </p:cNvPr>
          <p:cNvSpPr/>
          <p:nvPr/>
        </p:nvSpPr>
        <p:spPr>
          <a:xfrm rot="20696617">
            <a:off x="624050" y="283401"/>
            <a:ext cx="6661598" cy="5537329"/>
          </a:xfrm>
          <a:prstGeom prst="wave">
            <a:avLst>
              <a:gd name="adj1" fmla="val 11130"/>
              <a:gd name="adj2" fmla="val 0"/>
            </a:avLst>
          </a:prstGeom>
          <a:ln>
            <a:solidFill>
              <a:srgbClr val="6600CC"/>
            </a:solidFill>
            <a:prstDash val="dashDot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 useBgFill="1">
        <p:nvSpPr>
          <p:cNvPr id="3" name="Golf 2">
            <a:extLst>
              <a:ext uri="{FF2B5EF4-FFF2-40B4-BE49-F238E27FC236}">
                <a16:creationId xmlns:a16="http://schemas.microsoft.com/office/drawing/2014/main" id="{5E5E1AFA-4AE6-4711-86EB-C9BFDC6D6229}"/>
              </a:ext>
            </a:extLst>
          </p:cNvPr>
          <p:cNvSpPr/>
          <p:nvPr/>
        </p:nvSpPr>
        <p:spPr>
          <a:xfrm rot="1135286" flipH="1">
            <a:off x="2465926" y="492225"/>
            <a:ext cx="7285261" cy="5143584"/>
          </a:xfrm>
          <a:prstGeom prst="wave">
            <a:avLst>
              <a:gd name="adj1" fmla="val 11130"/>
              <a:gd name="adj2" fmla="val 0"/>
            </a:avLst>
          </a:prstGeom>
          <a:ln>
            <a:solidFill>
              <a:srgbClr val="6600CC"/>
            </a:solidFill>
            <a:prstDash val="dashDot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3EDC412A-830E-448D-84DD-4F3A765EDA9E}"/>
              </a:ext>
            </a:extLst>
          </p:cNvPr>
          <p:cNvSpPr/>
          <p:nvPr/>
        </p:nvSpPr>
        <p:spPr>
          <a:xfrm>
            <a:off x="866790" y="5906555"/>
            <a:ext cx="91082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nl-NL" sz="1200" b="1" dirty="0">
                <a:ln/>
                <a:solidFill>
                  <a:srgbClr val="92D050"/>
                </a:solidFill>
                <a:latin typeface="Script MT Bold" panose="03040602040607080904" pitchFamily="66" charset="0"/>
              </a:rPr>
              <a:t>Marianne©</a:t>
            </a:r>
            <a:endParaRPr lang="nl-NL" sz="1200" b="1" cap="none" spc="0" dirty="0">
              <a:ln/>
              <a:solidFill>
                <a:srgbClr val="92D050"/>
              </a:solidFill>
              <a:effectLst/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7212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muur, tafel, binnen, bord&#10;&#10;Automatisch gegenereerde beschrijving">
            <a:extLst>
              <a:ext uri="{FF2B5EF4-FFF2-40B4-BE49-F238E27FC236}">
                <a16:creationId xmlns:a16="http://schemas.microsoft.com/office/drawing/2014/main" id="{DFEBA910-EF86-4068-A06E-50B964409E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80" y="0"/>
            <a:ext cx="10296523" cy="6191250"/>
          </a:xfrm>
          <a:prstGeom prst="rect">
            <a:avLst/>
          </a:prstGeom>
        </p:spPr>
      </p:pic>
      <p:pic>
        <p:nvPicPr>
          <p:cNvPr id="15" name="Afbeelding 14" descr="Afbeelding met voedsel, dessert, tafel&#10;&#10;Automatisch gegenereerde beschrijving">
            <a:extLst>
              <a:ext uri="{FF2B5EF4-FFF2-40B4-BE49-F238E27FC236}">
                <a16:creationId xmlns:a16="http://schemas.microsoft.com/office/drawing/2014/main" id="{FF4E2AA2-2995-452C-9716-74FB37E63B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9319" y="3607180"/>
            <a:ext cx="2067255" cy="2584069"/>
          </a:xfrm>
          <a:prstGeom prst="rect">
            <a:avLst/>
          </a:prstGeom>
        </p:spPr>
      </p:pic>
      <p:pic>
        <p:nvPicPr>
          <p:cNvPr id="17" name="Afbeelding 16" descr="Afbeelding met dier, vogel, persoon, hoendervogel&#10;&#10;Automatisch gegenereerde beschrijving">
            <a:extLst>
              <a:ext uri="{FF2B5EF4-FFF2-40B4-BE49-F238E27FC236}">
                <a16:creationId xmlns:a16="http://schemas.microsoft.com/office/drawing/2014/main" id="{BB322ABD-E70E-4334-AB2E-87A59317980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189" y="3961001"/>
            <a:ext cx="2857500" cy="1876425"/>
          </a:xfrm>
          <a:prstGeom prst="rect">
            <a:avLst/>
          </a:prstGeom>
        </p:spPr>
      </p:pic>
      <p:pic>
        <p:nvPicPr>
          <p:cNvPr id="21" name="Afbeelding 20">
            <a:extLst>
              <a:ext uri="{FF2B5EF4-FFF2-40B4-BE49-F238E27FC236}">
                <a16:creationId xmlns:a16="http://schemas.microsoft.com/office/drawing/2014/main" id="{F8F34C7A-7030-4D83-925C-E91675A50CE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979" y="4521201"/>
            <a:ext cx="1226675" cy="1288008"/>
          </a:xfrm>
          <a:prstGeom prst="rect">
            <a:avLst/>
          </a:prstGeom>
        </p:spPr>
      </p:pic>
      <p:pic>
        <p:nvPicPr>
          <p:cNvPr id="23" name="Afbeelding 22">
            <a:extLst>
              <a:ext uri="{FF2B5EF4-FFF2-40B4-BE49-F238E27FC236}">
                <a16:creationId xmlns:a16="http://schemas.microsoft.com/office/drawing/2014/main" id="{B14DADFE-4F21-4EBF-BDFD-6782524D484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92722" y="0"/>
            <a:ext cx="1764433" cy="2299580"/>
          </a:xfrm>
          <a:prstGeom prst="rect">
            <a:avLst/>
          </a:prstGeom>
        </p:spPr>
      </p:pic>
      <p:sp>
        <p:nvSpPr>
          <p:cNvPr id="7" name="Rechthoek 6">
            <a:extLst>
              <a:ext uri="{FF2B5EF4-FFF2-40B4-BE49-F238E27FC236}">
                <a16:creationId xmlns:a16="http://schemas.microsoft.com/office/drawing/2014/main" id="{895DFA97-9EC1-4917-AF7E-6FD757E2FA7F}"/>
              </a:ext>
            </a:extLst>
          </p:cNvPr>
          <p:cNvSpPr/>
          <p:nvPr/>
        </p:nvSpPr>
        <p:spPr>
          <a:xfrm>
            <a:off x="48648" y="5353106"/>
            <a:ext cx="91082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nl-NL" sz="1200" b="1" dirty="0">
                <a:ln/>
                <a:solidFill>
                  <a:srgbClr val="92D050"/>
                </a:solidFill>
                <a:latin typeface="Script MT Bold" panose="03040602040607080904" pitchFamily="66" charset="0"/>
              </a:rPr>
              <a:t>Marianne©</a:t>
            </a:r>
            <a:endParaRPr lang="nl-NL" sz="1200" b="1" cap="none" spc="0" dirty="0">
              <a:ln/>
              <a:solidFill>
                <a:srgbClr val="92D050"/>
              </a:solidFill>
              <a:effectLst/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5845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B86D8E2-B461-4B29-A314-2BD58E4488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550" y="273834"/>
            <a:ext cx="9578567" cy="5759545"/>
          </a:xfrm>
          <a:prstGeom prst="rect">
            <a:avLst/>
          </a:prstGeom>
        </p:spPr>
      </p:pic>
      <p:sp>
        <p:nvSpPr>
          <p:cNvPr id="2" name="Rechthoek 1">
            <a:extLst>
              <a:ext uri="{FF2B5EF4-FFF2-40B4-BE49-F238E27FC236}">
                <a16:creationId xmlns:a16="http://schemas.microsoft.com/office/drawing/2014/main" id="{D3769BAE-4D0C-4477-9ED7-6073A11DEBCD}"/>
              </a:ext>
            </a:extLst>
          </p:cNvPr>
          <p:cNvSpPr/>
          <p:nvPr/>
        </p:nvSpPr>
        <p:spPr>
          <a:xfrm>
            <a:off x="344032" y="273834"/>
            <a:ext cx="9497085" cy="5643582"/>
          </a:xfrm>
          <a:prstGeom prst="rect">
            <a:avLst/>
          </a:prstGeom>
          <a:solidFill>
            <a:srgbClr val="FFCCCC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4" name="Afbeelding 3" descr="Afbeelding met schermafbeelding&#10;&#10;Automatisch gegenereerde beschrijving">
            <a:extLst>
              <a:ext uri="{FF2B5EF4-FFF2-40B4-BE49-F238E27FC236}">
                <a16:creationId xmlns:a16="http://schemas.microsoft.com/office/drawing/2014/main" id="{5723CA2B-9C01-455A-A441-C7FC69158325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77531" y="-2077529"/>
            <a:ext cx="6214460" cy="10369519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8C8B7D17-F1AC-4339-8685-EDF4CF30BAE7}"/>
              </a:ext>
            </a:extLst>
          </p:cNvPr>
          <p:cNvSpPr/>
          <p:nvPr/>
        </p:nvSpPr>
        <p:spPr>
          <a:xfrm>
            <a:off x="48648" y="5866450"/>
            <a:ext cx="91082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nl-NL" sz="1200" b="1" dirty="0">
                <a:ln/>
                <a:solidFill>
                  <a:srgbClr val="92D050"/>
                </a:solidFill>
                <a:latin typeface="Script MT Bold" panose="03040602040607080904" pitchFamily="66" charset="0"/>
              </a:rPr>
              <a:t>Marianne©</a:t>
            </a:r>
            <a:endParaRPr lang="nl-NL" sz="1200" b="1" cap="none" spc="0" dirty="0">
              <a:ln/>
              <a:solidFill>
                <a:srgbClr val="92D050"/>
              </a:solidFill>
              <a:effectLst/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3572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extLst>
              <a:ext uri="{FF2B5EF4-FFF2-40B4-BE49-F238E27FC236}">
                <a16:creationId xmlns:a16="http://schemas.microsoft.com/office/drawing/2014/main" id="{2CD24109-65F1-4128-B66E-E59FE4E316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6525" cy="61912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3" name="Afbeelding 2" descr="Afbeelding met tafel, muur, binnen, bloem&#10;&#10;Automatisch gegenereerde beschrijving">
            <a:extLst>
              <a:ext uri="{FF2B5EF4-FFF2-40B4-BE49-F238E27FC236}">
                <a16:creationId xmlns:a16="http://schemas.microsoft.com/office/drawing/2014/main" id="{3B0C075C-B37B-45C7-B938-061273BAB0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6525" cy="61912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1F4C753E-0A31-40EA-95EE-6665A1C372AB}"/>
              </a:ext>
            </a:extLst>
          </p:cNvPr>
          <p:cNvSpPr/>
          <p:nvPr/>
        </p:nvSpPr>
        <p:spPr>
          <a:xfrm>
            <a:off x="233131" y="5296959"/>
            <a:ext cx="91082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nl-NL" sz="1200" b="1" dirty="0">
                <a:ln/>
                <a:solidFill>
                  <a:srgbClr val="92D050"/>
                </a:solidFill>
                <a:latin typeface="Script MT Bold" panose="03040602040607080904" pitchFamily="66" charset="0"/>
              </a:rPr>
              <a:t>Marianne©</a:t>
            </a:r>
            <a:endParaRPr lang="nl-NL" sz="1200" b="1" cap="none" spc="0" dirty="0">
              <a:ln/>
              <a:solidFill>
                <a:srgbClr val="92D050"/>
              </a:solidFill>
              <a:effectLst/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5673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tafel, venster, binnen, bloem&#10;&#10;Automatisch gegenereerde beschrijving">
            <a:extLst>
              <a:ext uri="{FF2B5EF4-FFF2-40B4-BE49-F238E27FC236}">
                <a16:creationId xmlns:a16="http://schemas.microsoft.com/office/drawing/2014/main" id="{2991C677-F12E-4843-B762-8743607EA3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6525" cy="6191250"/>
          </a:xfrm>
          <a:prstGeom prst="rect">
            <a:avLst/>
          </a:prstGeom>
        </p:spPr>
      </p:pic>
      <p:pic>
        <p:nvPicPr>
          <p:cNvPr id="3" name="Afbeelding 2">
            <a:extLst>
              <a:ext uri="{FF2B5EF4-FFF2-40B4-BE49-F238E27FC236}">
                <a16:creationId xmlns:a16="http://schemas.microsoft.com/office/drawing/2014/main" id="{B420C569-258D-4BB2-81A0-3D4E3ED5B04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309" r="49194" b="-309"/>
          <a:stretch/>
        </p:blipFill>
        <p:spPr>
          <a:xfrm flipH="1">
            <a:off x="6708080" y="-1"/>
            <a:ext cx="3588445" cy="6172199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B73FF623-302D-46FA-970D-7EC612D4851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93" t="-154" r="1" b="154"/>
          <a:stretch/>
        </p:blipFill>
        <p:spPr>
          <a:xfrm flipH="1">
            <a:off x="0" y="0"/>
            <a:ext cx="3588446" cy="6172199"/>
          </a:xfrm>
          <a:prstGeom prst="rect">
            <a:avLst/>
          </a:prstGeom>
        </p:spPr>
      </p:pic>
      <p:sp>
        <p:nvSpPr>
          <p:cNvPr id="6" name="Rechthoek 5">
            <a:extLst>
              <a:ext uri="{FF2B5EF4-FFF2-40B4-BE49-F238E27FC236}">
                <a16:creationId xmlns:a16="http://schemas.microsoft.com/office/drawing/2014/main" id="{577EFF28-6674-4B0A-80F5-23ACB294633D}"/>
              </a:ext>
            </a:extLst>
          </p:cNvPr>
          <p:cNvSpPr/>
          <p:nvPr/>
        </p:nvSpPr>
        <p:spPr>
          <a:xfrm>
            <a:off x="1680385" y="5866866"/>
            <a:ext cx="91082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nl-NL" sz="1200" b="1" dirty="0">
                <a:ln/>
                <a:solidFill>
                  <a:srgbClr val="92D050"/>
                </a:solidFill>
                <a:latin typeface="Script MT Bold" panose="03040602040607080904" pitchFamily="66" charset="0"/>
              </a:rPr>
              <a:t>Marianne©</a:t>
            </a:r>
            <a:endParaRPr lang="nl-NL" sz="1200" b="1" cap="none" spc="0" dirty="0">
              <a:ln/>
              <a:solidFill>
                <a:srgbClr val="92D050"/>
              </a:solidFill>
              <a:effectLst/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556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:blinds dir="vert"/>
      </p:transition>
    </mc:Choice>
    <mc:Fallback xmlns="">
      <p:transition spd="slow" advClick="0" advTm="1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muur, tafel, binnen, voedsel&#10;&#10;Automatisch gegenereerde beschrijving">
            <a:extLst>
              <a:ext uri="{FF2B5EF4-FFF2-40B4-BE49-F238E27FC236}">
                <a16:creationId xmlns:a16="http://schemas.microsoft.com/office/drawing/2014/main" id="{C9453DFC-9E53-4A27-A494-558302C8A5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296525" cy="6191250"/>
          </a:xfrm>
          <a:prstGeom prst="rect">
            <a:avLst/>
          </a:prstGeom>
        </p:spPr>
      </p:pic>
      <p:sp>
        <p:nvSpPr>
          <p:cNvPr id="2" name="Rechthoek 1">
            <a:extLst>
              <a:ext uri="{FF2B5EF4-FFF2-40B4-BE49-F238E27FC236}">
                <a16:creationId xmlns:a16="http://schemas.microsoft.com/office/drawing/2014/main" id="{09BA0277-59D1-4ABB-B350-4F1D7CD8C114}"/>
              </a:ext>
            </a:extLst>
          </p:cNvPr>
          <p:cNvSpPr/>
          <p:nvPr/>
        </p:nvSpPr>
        <p:spPr>
          <a:xfrm>
            <a:off x="1" y="1"/>
            <a:ext cx="10296524" cy="6191249"/>
          </a:xfrm>
          <a:prstGeom prst="rect">
            <a:avLst/>
          </a:prstGeom>
          <a:solidFill>
            <a:srgbClr val="FFFF00">
              <a:alpha val="60000"/>
            </a:srgb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3E901A6D-DB5C-41C1-BB3D-F4640FF589E8}"/>
              </a:ext>
            </a:extLst>
          </p:cNvPr>
          <p:cNvSpPr/>
          <p:nvPr/>
        </p:nvSpPr>
        <p:spPr>
          <a:xfrm>
            <a:off x="344029" y="289711"/>
            <a:ext cx="9632887" cy="5667469"/>
          </a:xfrm>
          <a:prstGeom prst="rect">
            <a:avLst/>
          </a:prstGeom>
          <a:solidFill>
            <a:schemeClr val="accent6">
              <a:lumMod val="60000"/>
              <a:lumOff val="40000"/>
              <a:alpha val="2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CCC6390B-CC0C-4B01-9610-CFA6916DB962}"/>
              </a:ext>
            </a:extLst>
          </p:cNvPr>
          <p:cNvSpPr/>
          <p:nvPr/>
        </p:nvSpPr>
        <p:spPr>
          <a:xfrm>
            <a:off x="371843" y="5709208"/>
            <a:ext cx="91082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nl-NL" sz="1200" b="1" dirty="0">
                <a:ln/>
                <a:solidFill>
                  <a:srgbClr val="92D050"/>
                </a:solidFill>
                <a:latin typeface="Script MT Bold" panose="03040602040607080904" pitchFamily="66" charset="0"/>
              </a:rPr>
              <a:t>Marianne©</a:t>
            </a:r>
            <a:endParaRPr lang="nl-NL" sz="1200" b="1" cap="none" spc="0" dirty="0">
              <a:ln/>
              <a:solidFill>
                <a:srgbClr val="92D050"/>
              </a:solidFill>
              <a:effectLst/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4402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254E051F-1A6F-4B87-8F64-DF0663ABCA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2548" y="0"/>
            <a:ext cx="10419073" cy="619125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58266A3F-02ED-4448-9773-F0005AA16F78}"/>
              </a:ext>
            </a:extLst>
          </p:cNvPr>
          <p:cNvSpPr/>
          <p:nvPr/>
        </p:nvSpPr>
        <p:spPr>
          <a:xfrm>
            <a:off x="395490" y="5874747"/>
            <a:ext cx="91082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nl-NL" sz="1200" b="1" dirty="0">
                <a:ln/>
                <a:solidFill>
                  <a:srgbClr val="92D050"/>
                </a:solidFill>
                <a:latin typeface="Script MT Bold" panose="03040602040607080904" pitchFamily="66" charset="0"/>
              </a:rPr>
              <a:t>Marianne©</a:t>
            </a:r>
            <a:endParaRPr lang="nl-NL" sz="1200" b="1" cap="none" spc="0" dirty="0">
              <a:ln/>
              <a:solidFill>
                <a:srgbClr val="92D050"/>
              </a:solidFill>
              <a:effectLst/>
              <a:latin typeface="Script MT Bold" panose="03040602040607080904" pitchFamily="66" charset="0"/>
            </a:endParaRPr>
          </a:p>
        </p:txBody>
      </p:sp>
      <p:sp>
        <p:nvSpPr>
          <p:cNvPr id="2" name="Rechthoek 1">
            <a:extLst>
              <a:ext uri="{FF2B5EF4-FFF2-40B4-BE49-F238E27FC236}">
                <a16:creationId xmlns:a16="http://schemas.microsoft.com/office/drawing/2014/main" id="{AFDF6209-06D8-462A-82ED-16B67E626220}"/>
              </a:ext>
            </a:extLst>
          </p:cNvPr>
          <p:cNvSpPr/>
          <p:nvPr/>
        </p:nvSpPr>
        <p:spPr>
          <a:xfrm>
            <a:off x="315880" y="258157"/>
            <a:ext cx="9608804" cy="5674936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763047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6223179-33E7-41DD-BDDD-67C02095EA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57" y="-1"/>
            <a:ext cx="10303482" cy="6191249"/>
          </a:xfrm>
          <a:prstGeom prst="rect">
            <a:avLst/>
          </a:prstGeom>
        </p:spPr>
      </p:pic>
      <p:sp>
        <p:nvSpPr>
          <p:cNvPr id="2" name="Kader 1">
            <a:extLst>
              <a:ext uri="{FF2B5EF4-FFF2-40B4-BE49-F238E27FC236}">
                <a16:creationId xmlns:a16="http://schemas.microsoft.com/office/drawing/2014/main" id="{2B17CC3D-EF3C-426F-A4A1-9A8164596F0E}"/>
              </a:ext>
            </a:extLst>
          </p:cNvPr>
          <p:cNvSpPr/>
          <p:nvPr/>
        </p:nvSpPr>
        <p:spPr>
          <a:xfrm>
            <a:off x="-6957" y="0"/>
            <a:ext cx="10310437" cy="6191249"/>
          </a:xfrm>
          <a:prstGeom prst="frame">
            <a:avLst>
              <a:gd name="adj1" fmla="val 6806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>
              <a:solidFill>
                <a:schemeClr val="tx1"/>
              </a:solidFill>
            </a:endParaRPr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A794AD95-C2D3-43FD-BBB0-25CDE04E28D1}"/>
              </a:ext>
            </a:extLst>
          </p:cNvPr>
          <p:cNvSpPr/>
          <p:nvPr/>
        </p:nvSpPr>
        <p:spPr>
          <a:xfrm>
            <a:off x="48648" y="5890513"/>
            <a:ext cx="91082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nl-NL" sz="1200" b="1" dirty="0">
                <a:ln/>
                <a:solidFill>
                  <a:srgbClr val="92D050"/>
                </a:solidFill>
                <a:latin typeface="Script MT Bold" panose="03040602040607080904" pitchFamily="66" charset="0"/>
              </a:rPr>
              <a:t>Marianne©</a:t>
            </a:r>
            <a:endParaRPr lang="nl-NL" sz="1200" b="1" cap="none" spc="0" dirty="0">
              <a:ln/>
              <a:solidFill>
                <a:srgbClr val="92D050"/>
              </a:solidFill>
              <a:effectLst/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368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:blinds dir="vert"/>
      </p:transition>
    </mc:Choice>
    <mc:Fallback xmlns="">
      <p:transition spd="slow" advClick="0" advTm="1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>
            <a:extLst>
              <a:ext uri="{FF2B5EF4-FFF2-40B4-BE49-F238E27FC236}">
                <a16:creationId xmlns:a16="http://schemas.microsoft.com/office/drawing/2014/main" id="{9A86D751-7671-4FB2-A36E-C9ADD25248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0296524" cy="6191250"/>
          </a:xfrm>
          <a:prstGeom prst="rect">
            <a:avLst/>
          </a:prstGeom>
        </p:spPr>
      </p:pic>
      <p:pic>
        <p:nvPicPr>
          <p:cNvPr id="3" name="Afbeelding 2">
            <a:extLst>
              <a:ext uri="{FF2B5EF4-FFF2-40B4-BE49-F238E27FC236}">
                <a16:creationId xmlns:a16="http://schemas.microsoft.com/office/drawing/2014/main" id="{29B4A3A4-76E6-4544-A40B-C5AC79301682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605" y="-69801"/>
            <a:ext cx="9723422" cy="6511705"/>
          </a:xfrm>
          <a:prstGeom prst="rect">
            <a:avLst/>
          </a:prstGeom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ngle"/>
          </a:sp3d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EF29B11B-F209-40A7-A972-AC6BC7D22A3D}"/>
              </a:ext>
            </a:extLst>
          </p:cNvPr>
          <p:cNvSpPr/>
          <p:nvPr/>
        </p:nvSpPr>
        <p:spPr>
          <a:xfrm>
            <a:off x="1278362" y="5890513"/>
            <a:ext cx="91082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nl-NL" sz="1200" b="1" dirty="0">
                <a:ln/>
                <a:solidFill>
                  <a:srgbClr val="92D050"/>
                </a:solidFill>
                <a:latin typeface="Script MT Bold" panose="03040602040607080904" pitchFamily="66" charset="0"/>
              </a:rPr>
              <a:t>Marianne©</a:t>
            </a:r>
            <a:endParaRPr lang="nl-NL" sz="1200" b="1" cap="none" spc="0" dirty="0">
              <a:ln/>
              <a:solidFill>
                <a:srgbClr val="92D050"/>
              </a:solidFill>
              <a:effectLst/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878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14:ripple dir="lu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extLst>
              <a:ext uri="{FF2B5EF4-FFF2-40B4-BE49-F238E27FC236}">
                <a16:creationId xmlns:a16="http://schemas.microsoft.com/office/drawing/2014/main" id="{BE8EEA24-35EB-4A7D-BEC7-AAB2B467AF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2" y="7735"/>
            <a:ext cx="10277346" cy="6191250"/>
          </a:xfrm>
          <a:prstGeom prst="rect">
            <a:avLst/>
          </a:prstGeom>
        </p:spPr>
      </p:pic>
      <p:sp useBgFill="1">
        <p:nvSpPr>
          <p:cNvPr id="5" name="Golf 4">
            <a:extLst>
              <a:ext uri="{FF2B5EF4-FFF2-40B4-BE49-F238E27FC236}">
                <a16:creationId xmlns:a16="http://schemas.microsoft.com/office/drawing/2014/main" id="{16C21602-EA38-4E1F-BBE5-79FBC4367FF2}"/>
              </a:ext>
            </a:extLst>
          </p:cNvPr>
          <p:cNvSpPr/>
          <p:nvPr/>
        </p:nvSpPr>
        <p:spPr>
          <a:xfrm rot="20696617">
            <a:off x="624050" y="283401"/>
            <a:ext cx="6661598" cy="5537329"/>
          </a:xfrm>
          <a:prstGeom prst="wave">
            <a:avLst>
              <a:gd name="adj1" fmla="val 11130"/>
              <a:gd name="adj2" fmla="val 0"/>
            </a:avLst>
          </a:prstGeom>
          <a:ln>
            <a:solidFill>
              <a:srgbClr val="FFFF00"/>
            </a:solidFill>
            <a:prstDash val="dashDot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 useBgFill="1">
        <p:nvSpPr>
          <p:cNvPr id="3" name="Golf 2">
            <a:extLst>
              <a:ext uri="{FF2B5EF4-FFF2-40B4-BE49-F238E27FC236}">
                <a16:creationId xmlns:a16="http://schemas.microsoft.com/office/drawing/2014/main" id="{6E4FD786-55BC-417E-A23E-65851B280444}"/>
              </a:ext>
            </a:extLst>
          </p:cNvPr>
          <p:cNvSpPr/>
          <p:nvPr/>
        </p:nvSpPr>
        <p:spPr>
          <a:xfrm rot="1135286" flipH="1">
            <a:off x="2465926" y="492225"/>
            <a:ext cx="7285261" cy="5143584"/>
          </a:xfrm>
          <a:prstGeom prst="wave">
            <a:avLst>
              <a:gd name="adj1" fmla="val 11130"/>
              <a:gd name="adj2" fmla="val 0"/>
            </a:avLst>
          </a:prstGeom>
          <a:ln>
            <a:solidFill>
              <a:srgbClr val="FFFF00"/>
            </a:solidFill>
            <a:prstDash val="dashDot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81F7A994-1DD1-4E25-A5CA-232F1DBEEC7C}"/>
              </a:ext>
            </a:extLst>
          </p:cNvPr>
          <p:cNvSpPr/>
          <p:nvPr/>
        </p:nvSpPr>
        <p:spPr>
          <a:xfrm>
            <a:off x="48648" y="5630379"/>
            <a:ext cx="91082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nl-NL" sz="1200" b="1" dirty="0">
                <a:ln/>
                <a:solidFill>
                  <a:srgbClr val="92D050"/>
                </a:solidFill>
                <a:latin typeface="Script MT Bold" panose="03040602040607080904" pitchFamily="66" charset="0"/>
              </a:rPr>
              <a:t>Marianne©</a:t>
            </a:r>
            <a:endParaRPr lang="nl-NL" sz="1200" b="1" cap="none" spc="0" dirty="0">
              <a:ln/>
              <a:solidFill>
                <a:srgbClr val="92D050"/>
              </a:solidFill>
              <a:effectLst/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8398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tafel, bloem, binnen, taart&#10;&#10;Automatisch gegenereerde beschrijving">
            <a:extLst>
              <a:ext uri="{FF2B5EF4-FFF2-40B4-BE49-F238E27FC236}">
                <a16:creationId xmlns:a16="http://schemas.microsoft.com/office/drawing/2014/main" id="{08F5C742-AC06-4DE2-963D-CD03F80E57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1" y="0"/>
            <a:ext cx="10288603" cy="6191863"/>
          </a:xfrm>
          <a:prstGeom prst="rect">
            <a:avLst/>
          </a:prstGeom>
        </p:spPr>
      </p:pic>
      <p:sp>
        <p:nvSpPr>
          <p:cNvPr id="7" name="Rechthoek 6">
            <a:extLst>
              <a:ext uri="{FF2B5EF4-FFF2-40B4-BE49-F238E27FC236}">
                <a16:creationId xmlns:a16="http://schemas.microsoft.com/office/drawing/2014/main" id="{10F2F2CF-74A7-4662-A069-7574E4BE4526}"/>
              </a:ext>
            </a:extLst>
          </p:cNvPr>
          <p:cNvSpPr/>
          <p:nvPr/>
        </p:nvSpPr>
        <p:spPr>
          <a:xfrm>
            <a:off x="0" y="-612"/>
            <a:ext cx="10376564" cy="6172198"/>
          </a:xfrm>
          <a:prstGeom prst="rect">
            <a:avLst/>
          </a:prstGeom>
          <a:solidFill>
            <a:srgbClr val="FFCCCC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E260E475-EDD6-43EC-8682-649A5E9CF37D}"/>
              </a:ext>
            </a:extLst>
          </p:cNvPr>
          <p:cNvSpPr/>
          <p:nvPr/>
        </p:nvSpPr>
        <p:spPr>
          <a:xfrm>
            <a:off x="2618438" y="5811683"/>
            <a:ext cx="91082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nl-NL" sz="1200" b="1" dirty="0">
                <a:ln/>
                <a:solidFill>
                  <a:srgbClr val="92D050"/>
                </a:solidFill>
                <a:latin typeface="Script MT Bold" panose="03040602040607080904" pitchFamily="66" charset="0"/>
              </a:rPr>
              <a:t>Marianne©</a:t>
            </a:r>
            <a:endParaRPr lang="nl-NL" sz="1200" b="1" cap="none" spc="0" dirty="0">
              <a:ln/>
              <a:solidFill>
                <a:srgbClr val="92D050"/>
              </a:solidFill>
              <a:effectLst/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4313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AE405508-025C-4E7F-B9D0-1384E3950A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60000">
            <a:off x="829818" y="509440"/>
            <a:ext cx="8374456" cy="5525585"/>
          </a:xfrm>
          <a:prstGeom prst="rect">
            <a:avLst/>
          </a:prstGeom>
        </p:spPr>
      </p:pic>
      <p:pic>
        <p:nvPicPr>
          <p:cNvPr id="4" name="Afbeelding 3" descr="Afbeelding met monitor, elektronica, computer, scherm&#10;&#10;Automatisch gegenereerde beschrijving">
            <a:extLst>
              <a:ext uri="{FF2B5EF4-FFF2-40B4-BE49-F238E27FC236}">
                <a16:creationId xmlns:a16="http://schemas.microsoft.com/office/drawing/2014/main" id="{2CC235B4-17A4-4965-9615-F6C7DF1DC5CD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CC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FilmGrai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6524" cy="619125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E531E0F9-9990-47C1-BFB1-3F9C3237EA4B}"/>
              </a:ext>
            </a:extLst>
          </p:cNvPr>
          <p:cNvSpPr/>
          <p:nvPr/>
        </p:nvSpPr>
        <p:spPr>
          <a:xfrm>
            <a:off x="1049761" y="5677677"/>
            <a:ext cx="91082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nl-NL" sz="1200" b="1" dirty="0">
                <a:ln/>
                <a:solidFill>
                  <a:srgbClr val="92D050"/>
                </a:solidFill>
                <a:latin typeface="Script MT Bold" panose="03040602040607080904" pitchFamily="66" charset="0"/>
              </a:rPr>
              <a:t>Marianne©</a:t>
            </a:r>
            <a:endParaRPr lang="nl-NL" sz="1200" b="1" cap="none" spc="0" dirty="0">
              <a:ln/>
              <a:solidFill>
                <a:srgbClr val="92D050"/>
              </a:solidFill>
              <a:effectLst/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95041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pageCurlDouble"/>
      </p:transition>
    </mc:Choice>
    <mc:Fallback xmlns="">
      <p:transition spd="slow" advClick="0" advTm="10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A43CC6D-44C7-43A4-9E8A-EB03154740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032" y="344904"/>
            <a:ext cx="9497086" cy="5450033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A489D722-0378-4CD5-9070-99145F55CE39}"/>
              </a:ext>
            </a:extLst>
          </p:cNvPr>
          <p:cNvSpPr/>
          <p:nvPr/>
        </p:nvSpPr>
        <p:spPr>
          <a:xfrm>
            <a:off x="344032" y="273834"/>
            <a:ext cx="9497085" cy="5643582"/>
          </a:xfrm>
          <a:prstGeom prst="rect">
            <a:avLst/>
          </a:prstGeom>
          <a:solidFill>
            <a:srgbClr val="FFCCCC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5" name="Afbeelding 4" descr="Afbeelding met schermafbeelding&#10;&#10;Automatisch gegenereerde beschrijving">
            <a:extLst>
              <a:ext uri="{FF2B5EF4-FFF2-40B4-BE49-F238E27FC236}">
                <a16:creationId xmlns:a16="http://schemas.microsoft.com/office/drawing/2014/main" id="{8D7D5270-1505-4FB4-8495-A3F55ED782CA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77530" y="-2089135"/>
            <a:ext cx="6214460" cy="10369519"/>
          </a:xfrm>
          <a:prstGeom prst="rect">
            <a:avLst/>
          </a:prstGeom>
        </p:spPr>
      </p:pic>
      <p:sp>
        <p:nvSpPr>
          <p:cNvPr id="6" name="Rechthoek 5">
            <a:extLst>
              <a:ext uri="{FF2B5EF4-FFF2-40B4-BE49-F238E27FC236}">
                <a16:creationId xmlns:a16="http://schemas.microsoft.com/office/drawing/2014/main" id="{3E525A9D-5DBE-4399-A799-0A09DF32009E}"/>
              </a:ext>
            </a:extLst>
          </p:cNvPr>
          <p:cNvSpPr/>
          <p:nvPr/>
        </p:nvSpPr>
        <p:spPr>
          <a:xfrm>
            <a:off x="48648" y="5850408"/>
            <a:ext cx="91082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nl-NL" sz="1200" b="1" dirty="0">
                <a:ln/>
                <a:solidFill>
                  <a:srgbClr val="92D050"/>
                </a:solidFill>
                <a:latin typeface="Script MT Bold" panose="03040602040607080904" pitchFamily="66" charset="0"/>
              </a:rPr>
              <a:t>Marianne©</a:t>
            </a:r>
            <a:endParaRPr lang="nl-NL" sz="1200" b="1" cap="none" spc="0" dirty="0">
              <a:ln/>
              <a:solidFill>
                <a:srgbClr val="92D050"/>
              </a:solidFill>
              <a:effectLst/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4555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fbeelding 5">
            <a:extLst>
              <a:ext uri="{FF2B5EF4-FFF2-40B4-BE49-F238E27FC236}">
                <a16:creationId xmlns:a16="http://schemas.microsoft.com/office/drawing/2014/main" id="{D978481D-062B-4FDA-A942-F20A19BA15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9" y="0"/>
            <a:ext cx="10258167" cy="6191250"/>
          </a:xfrm>
          <a:prstGeom prst="rect">
            <a:avLst/>
          </a:prstGeom>
        </p:spPr>
      </p:pic>
      <p:sp useBgFill="1">
        <p:nvSpPr>
          <p:cNvPr id="2" name="Golf 1">
            <a:extLst>
              <a:ext uri="{FF2B5EF4-FFF2-40B4-BE49-F238E27FC236}">
                <a16:creationId xmlns:a16="http://schemas.microsoft.com/office/drawing/2014/main" id="{6AD10D91-C642-41EE-98B9-286E638D8F99}"/>
              </a:ext>
            </a:extLst>
          </p:cNvPr>
          <p:cNvSpPr/>
          <p:nvPr/>
        </p:nvSpPr>
        <p:spPr>
          <a:xfrm rot="20696617">
            <a:off x="624050" y="283401"/>
            <a:ext cx="6661598" cy="5537329"/>
          </a:xfrm>
          <a:prstGeom prst="wave">
            <a:avLst>
              <a:gd name="adj1" fmla="val 11130"/>
              <a:gd name="adj2" fmla="val 0"/>
            </a:avLst>
          </a:prstGeom>
          <a:ln>
            <a:solidFill>
              <a:schemeClr val="accent5">
                <a:lumMod val="75000"/>
              </a:schemeClr>
            </a:solidFill>
            <a:prstDash val="dashDot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 useBgFill="1">
        <p:nvSpPr>
          <p:cNvPr id="4" name="Golf 3">
            <a:extLst>
              <a:ext uri="{FF2B5EF4-FFF2-40B4-BE49-F238E27FC236}">
                <a16:creationId xmlns:a16="http://schemas.microsoft.com/office/drawing/2014/main" id="{B79D5935-2499-47B5-8B46-E6A0D7835A6E}"/>
              </a:ext>
            </a:extLst>
          </p:cNvPr>
          <p:cNvSpPr/>
          <p:nvPr/>
        </p:nvSpPr>
        <p:spPr>
          <a:xfrm rot="1135286" flipH="1">
            <a:off x="2465926" y="492225"/>
            <a:ext cx="7285261" cy="5143584"/>
          </a:xfrm>
          <a:prstGeom prst="wave">
            <a:avLst>
              <a:gd name="adj1" fmla="val 11130"/>
              <a:gd name="adj2" fmla="val 0"/>
            </a:avLst>
          </a:prstGeom>
          <a:ln>
            <a:solidFill>
              <a:schemeClr val="accent5">
                <a:lumMod val="75000"/>
              </a:schemeClr>
            </a:solidFill>
            <a:prstDash val="dashDot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7B2F52FE-3AB1-42AE-AF83-D0665FF194DB}"/>
              </a:ext>
            </a:extLst>
          </p:cNvPr>
          <p:cNvSpPr/>
          <p:nvPr/>
        </p:nvSpPr>
        <p:spPr>
          <a:xfrm>
            <a:off x="96774" y="5200707"/>
            <a:ext cx="91082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nl-NL" sz="1200" b="1" dirty="0">
                <a:ln/>
                <a:solidFill>
                  <a:srgbClr val="92D050"/>
                </a:solidFill>
                <a:latin typeface="Script MT Bold" panose="03040602040607080904" pitchFamily="66" charset="0"/>
              </a:rPr>
              <a:t>Marianne©</a:t>
            </a:r>
            <a:endParaRPr lang="nl-NL" sz="1200" b="1" cap="none" spc="0" dirty="0">
              <a:ln/>
              <a:solidFill>
                <a:srgbClr val="92D050"/>
              </a:solidFill>
              <a:effectLst/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9181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binnen, muur, tafel&#10;&#10;Automatisch gegenereerde beschrijving">
            <a:extLst>
              <a:ext uri="{FF2B5EF4-FFF2-40B4-BE49-F238E27FC236}">
                <a16:creationId xmlns:a16="http://schemas.microsoft.com/office/drawing/2014/main" id="{D5E3D404-511C-41E6-8A2F-F0A91F774C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-1"/>
            <a:ext cx="10273715" cy="6191249"/>
          </a:xfrm>
          <a:prstGeom prst="rect">
            <a:avLst/>
          </a:prstGeom>
        </p:spPr>
      </p:pic>
      <p:pic>
        <p:nvPicPr>
          <p:cNvPr id="4" name="Afbeelding 3" descr="Afbeelding met tafel, binnen, bloem, bord&#10;&#10;Automatisch gegenereerde beschrijving">
            <a:extLst>
              <a:ext uri="{FF2B5EF4-FFF2-40B4-BE49-F238E27FC236}">
                <a16:creationId xmlns:a16="http://schemas.microsoft.com/office/drawing/2014/main" id="{19F05A02-ED53-4271-BEED-6F55EE8338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6525" cy="6191249"/>
          </a:xfrm>
          <a:prstGeom prst="rect">
            <a:avLst/>
          </a:prstGeom>
        </p:spPr>
      </p:pic>
      <p:sp>
        <p:nvSpPr>
          <p:cNvPr id="3" name="Ruit 2">
            <a:extLst>
              <a:ext uri="{FF2B5EF4-FFF2-40B4-BE49-F238E27FC236}">
                <a16:creationId xmlns:a16="http://schemas.microsoft.com/office/drawing/2014/main" id="{DA7F9943-04F7-4443-AA7E-B42F77E5D63E}"/>
              </a:ext>
            </a:extLst>
          </p:cNvPr>
          <p:cNvSpPr/>
          <p:nvPr/>
        </p:nvSpPr>
        <p:spPr>
          <a:xfrm>
            <a:off x="0" y="1"/>
            <a:ext cx="10369550" cy="6192838"/>
          </a:xfrm>
          <a:prstGeom prst="diamond">
            <a:avLst/>
          </a:prstGeom>
          <a:gradFill flip="none" rotWithShape="1">
            <a:gsLst>
              <a:gs pos="67000">
                <a:srgbClr val="FF6699">
                  <a:alpha val="65000"/>
                  <a:lumMod val="71000"/>
                  <a:lumOff val="29000"/>
                </a:srgbClr>
              </a:gs>
              <a:gs pos="17999">
                <a:srgbClr val="FEE7F2">
                  <a:alpha val="55000"/>
                </a:srgbClr>
              </a:gs>
              <a:gs pos="92468">
                <a:srgbClr val="B285C6">
                  <a:alpha val="15000"/>
                </a:srgbClr>
              </a:gs>
              <a:gs pos="52000">
                <a:srgbClr val="9933FF">
                  <a:alpha val="9000"/>
                </a:srgbClr>
              </a:gs>
              <a:gs pos="86000">
                <a:srgbClr val="7030A0">
                  <a:alpha val="33000"/>
                </a:srgbClr>
              </a:gs>
              <a:gs pos="82001">
                <a:srgbClr val="3ACACE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2ED453D1-5D36-4035-B30F-DE459420A8D5}"/>
              </a:ext>
            </a:extLst>
          </p:cNvPr>
          <p:cNvSpPr/>
          <p:nvPr/>
        </p:nvSpPr>
        <p:spPr>
          <a:xfrm>
            <a:off x="48648" y="5811683"/>
            <a:ext cx="91082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nl-NL" sz="1200" b="1" dirty="0">
                <a:ln/>
                <a:solidFill>
                  <a:srgbClr val="92D050"/>
                </a:solidFill>
                <a:latin typeface="Script MT Bold" panose="03040602040607080904" pitchFamily="66" charset="0"/>
              </a:rPr>
              <a:t>Marianne©</a:t>
            </a:r>
            <a:endParaRPr lang="nl-NL" sz="1200" b="1" cap="none" spc="0" dirty="0">
              <a:ln/>
              <a:solidFill>
                <a:srgbClr val="92D050"/>
              </a:solidFill>
              <a:effectLst/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8397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7" presetClass="exit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tafel, bord, binnen, muur&#10;&#10;Automatisch gegenereerde beschrijving">
            <a:extLst>
              <a:ext uri="{FF2B5EF4-FFF2-40B4-BE49-F238E27FC236}">
                <a16:creationId xmlns:a16="http://schemas.microsoft.com/office/drawing/2014/main" id="{EAADD549-771C-4CC3-95A2-4D3AAD13AD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296525" cy="619125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2C6BF3BD-C399-4ECA-872C-5B4532A06B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333"/>
            <a:ext cx="10296525" cy="619125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2E4CC3A3-F049-44B4-8536-02F6350D67FD}"/>
              </a:ext>
            </a:extLst>
          </p:cNvPr>
          <p:cNvSpPr/>
          <p:nvPr/>
        </p:nvSpPr>
        <p:spPr>
          <a:xfrm>
            <a:off x="1593674" y="5882630"/>
            <a:ext cx="91082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nl-NL" sz="1200" b="1" dirty="0">
                <a:ln/>
                <a:solidFill>
                  <a:srgbClr val="92D050"/>
                </a:solidFill>
                <a:latin typeface="Script MT Bold" panose="03040602040607080904" pitchFamily="66" charset="0"/>
              </a:rPr>
              <a:t>Marianne©</a:t>
            </a:r>
            <a:endParaRPr lang="nl-NL" sz="1200" b="1" cap="none" spc="0" dirty="0">
              <a:ln/>
              <a:solidFill>
                <a:srgbClr val="92D050"/>
              </a:solidFill>
              <a:effectLst/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1087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Afbeelding 9">
            <a:extLst>
              <a:ext uri="{FF2B5EF4-FFF2-40B4-BE49-F238E27FC236}">
                <a16:creationId xmlns:a16="http://schemas.microsoft.com/office/drawing/2014/main" id="{B3274116-49E0-4B68-AC5C-85FA076855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91"/>
            <a:ext cx="10296525" cy="619125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BEFA4451-21AB-4117-862C-935D26EC015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0191"/>
            <a:ext cx="10296525" cy="619125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02E80702-890E-4E14-99F7-D402F20D5431}"/>
              </a:ext>
            </a:extLst>
          </p:cNvPr>
          <p:cNvSpPr/>
          <p:nvPr/>
        </p:nvSpPr>
        <p:spPr>
          <a:xfrm>
            <a:off x="789632" y="5764386"/>
            <a:ext cx="91082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nl-NL" sz="1200" b="1" dirty="0">
                <a:ln/>
                <a:solidFill>
                  <a:srgbClr val="92D050"/>
                </a:solidFill>
                <a:latin typeface="Script MT Bold" panose="03040602040607080904" pitchFamily="66" charset="0"/>
              </a:rPr>
              <a:t>Marianne©</a:t>
            </a:r>
            <a:endParaRPr lang="nl-NL" sz="1200" b="1" cap="none" spc="0" dirty="0">
              <a:ln/>
              <a:solidFill>
                <a:srgbClr val="92D050"/>
              </a:solidFill>
              <a:effectLst/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831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14:ripple dir="lu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Afbeelding 7">
            <a:extLst>
              <a:ext uri="{FF2B5EF4-FFF2-40B4-BE49-F238E27FC236}">
                <a16:creationId xmlns:a16="http://schemas.microsoft.com/office/drawing/2014/main" id="{4D219794-DC02-401E-A426-18971970EF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8107"/>
            <a:ext cx="10296525" cy="6220003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0E1F6289-9626-4C8F-823B-5170B0CEFD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056"/>
            <a:ext cx="10296524" cy="6192125"/>
          </a:xfrm>
          <a:prstGeom prst="rect">
            <a:avLst/>
          </a:prstGeom>
        </p:spPr>
      </p:pic>
      <p:sp>
        <p:nvSpPr>
          <p:cNvPr id="6" name="Ruit 5">
            <a:extLst>
              <a:ext uri="{FF2B5EF4-FFF2-40B4-BE49-F238E27FC236}">
                <a16:creationId xmlns:a16="http://schemas.microsoft.com/office/drawing/2014/main" id="{35FEAAA2-E028-4C9C-A0B9-D69C620E837F}"/>
              </a:ext>
            </a:extLst>
          </p:cNvPr>
          <p:cNvSpPr/>
          <p:nvPr/>
        </p:nvSpPr>
        <p:spPr>
          <a:xfrm>
            <a:off x="0" y="1"/>
            <a:ext cx="10369550" cy="6192838"/>
          </a:xfrm>
          <a:prstGeom prst="diamond">
            <a:avLst/>
          </a:prstGeom>
          <a:gradFill flip="none" rotWithShape="1">
            <a:gsLst>
              <a:gs pos="67000">
                <a:srgbClr val="FF6699">
                  <a:alpha val="65000"/>
                  <a:lumMod val="71000"/>
                  <a:lumOff val="29000"/>
                </a:srgbClr>
              </a:gs>
              <a:gs pos="17999">
                <a:srgbClr val="FEE7F2">
                  <a:alpha val="55000"/>
                </a:srgbClr>
              </a:gs>
              <a:gs pos="92468">
                <a:srgbClr val="B285C6">
                  <a:alpha val="15000"/>
                </a:srgbClr>
              </a:gs>
              <a:gs pos="52000">
                <a:srgbClr val="9933FF">
                  <a:alpha val="9000"/>
                </a:srgbClr>
              </a:gs>
              <a:gs pos="86000">
                <a:srgbClr val="7030A0">
                  <a:alpha val="33000"/>
                </a:srgbClr>
              </a:gs>
              <a:gs pos="82001">
                <a:srgbClr val="FFFF00">
                  <a:alpha val="28000"/>
                  <a:lumMod val="92000"/>
                  <a:lumOff val="8000"/>
                </a:srgbClr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l-NL"/>
          </a:p>
        </p:txBody>
      </p:sp>
      <p:pic>
        <p:nvPicPr>
          <p:cNvPr id="9" name="Afbeelding 8">
            <a:extLst>
              <a:ext uri="{FF2B5EF4-FFF2-40B4-BE49-F238E27FC236}">
                <a16:creationId xmlns:a16="http://schemas.microsoft.com/office/drawing/2014/main" id="{6FC2964E-30F6-41DD-9290-8031BECA7A2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74804" y="1539089"/>
            <a:ext cx="2024550" cy="2464168"/>
          </a:xfrm>
          <a:prstGeom prst="rect">
            <a:avLst/>
          </a:prstGeom>
        </p:spPr>
      </p:pic>
      <p:sp>
        <p:nvSpPr>
          <p:cNvPr id="7" name="Rechthoek 6">
            <a:extLst>
              <a:ext uri="{FF2B5EF4-FFF2-40B4-BE49-F238E27FC236}">
                <a16:creationId xmlns:a16="http://schemas.microsoft.com/office/drawing/2014/main" id="{BDCACD97-975A-4AE9-A6B1-14127068D02F}"/>
              </a:ext>
            </a:extLst>
          </p:cNvPr>
          <p:cNvSpPr/>
          <p:nvPr/>
        </p:nvSpPr>
        <p:spPr>
          <a:xfrm>
            <a:off x="48648" y="5866864"/>
            <a:ext cx="91082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nl-NL" sz="1200" b="1" dirty="0">
                <a:ln/>
                <a:solidFill>
                  <a:srgbClr val="92D050"/>
                </a:solidFill>
                <a:latin typeface="Script MT Bold" panose="03040602040607080904" pitchFamily="66" charset="0"/>
              </a:rPr>
              <a:t>Marianne©</a:t>
            </a:r>
            <a:endParaRPr lang="nl-NL" sz="1200" b="1" cap="none" spc="0" dirty="0">
              <a:ln/>
              <a:solidFill>
                <a:srgbClr val="92D050"/>
              </a:solidFill>
              <a:effectLst/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0205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7" presetClass="exit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5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Afbeelding 9">
            <a:extLst>
              <a:ext uri="{FF2B5EF4-FFF2-40B4-BE49-F238E27FC236}">
                <a16:creationId xmlns:a16="http://schemas.microsoft.com/office/drawing/2014/main" id="{61CEF2EF-E525-4434-B943-45040EBB76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96525" cy="6191250"/>
          </a:xfrm>
          <a:prstGeom prst="rect">
            <a:avLst/>
          </a:prstGeom>
        </p:spPr>
      </p:pic>
      <p:sp>
        <p:nvSpPr>
          <p:cNvPr id="3" name="Rechthoek 2">
            <a:hlinkClick r:id="rId3"/>
            <a:extLst>
              <a:ext uri="{FF2B5EF4-FFF2-40B4-BE49-F238E27FC236}">
                <a16:creationId xmlns:a16="http://schemas.microsoft.com/office/drawing/2014/main" id="{469643A2-FCAB-4E54-8E21-81D1CFB7CE2C}"/>
              </a:ext>
            </a:extLst>
          </p:cNvPr>
          <p:cNvSpPr/>
          <p:nvPr/>
        </p:nvSpPr>
        <p:spPr>
          <a:xfrm>
            <a:off x="7208474" y="5549084"/>
            <a:ext cx="2698801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nl-NL" sz="1600" b="1" dirty="0" err="1">
                <a:ln/>
                <a:solidFill>
                  <a:srgbClr val="C00000"/>
                </a:solidFill>
                <a:latin typeface="A Charming Font Superexpanded" pitchFamily="2" charset="0"/>
                <a:cs typeface="Arial" charset="0"/>
              </a:rPr>
              <a:t>Powerpoint</a:t>
            </a:r>
            <a:r>
              <a:rPr lang="nl-NL" sz="1600" b="1" dirty="0">
                <a:ln/>
                <a:solidFill>
                  <a:srgbClr val="C00000"/>
                </a:solidFill>
                <a:latin typeface="A Charming Font Superexpanded" pitchFamily="2" charset="0"/>
                <a:cs typeface="Arial" charset="0"/>
              </a:rPr>
              <a:t>_Marianne</a:t>
            </a:r>
          </a:p>
          <a:p>
            <a:pPr algn="ctr">
              <a:defRPr/>
            </a:pPr>
            <a:r>
              <a:rPr lang="nl-NL" sz="1600" b="1" dirty="0">
                <a:ln/>
                <a:solidFill>
                  <a:srgbClr val="C00000"/>
                </a:solidFill>
                <a:latin typeface="A Charming Font Superexpanded" pitchFamily="2" charset="0"/>
                <a:cs typeface="Arial" charset="0"/>
              </a:rPr>
              <a:t>Click </a:t>
            </a:r>
            <a:r>
              <a:rPr lang="nl-NL" sz="1600" b="1" dirty="0" err="1">
                <a:ln/>
                <a:solidFill>
                  <a:srgbClr val="C00000"/>
                </a:solidFill>
                <a:latin typeface="A Charming Font Superexpanded" pitchFamily="2" charset="0"/>
                <a:cs typeface="Arial" charset="0"/>
              </a:rPr>
              <a:t>Here</a:t>
            </a:r>
            <a:endParaRPr lang="nl-NL" sz="1600" b="1" dirty="0">
              <a:ln/>
              <a:solidFill>
                <a:srgbClr val="C00000"/>
              </a:solidFill>
              <a:latin typeface="A Charming Font Superexpanded" pitchFamily="2" charset="0"/>
              <a:cs typeface="Arial" charset="0"/>
            </a:endParaRPr>
          </a:p>
        </p:txBody>
      </p:sp>
      <p:sp>
        <p:nvSpPr>
          <p:cNvPr id="4" name="Rechthoek 3">
            <a:hlinkClick r:id="" action="ppaction://hlinkshowjump?jump=endshow"/>
            <a:extLst>
              <a:ext uri="{FF2B5EF4-FFF2-40B4-BE49-F238E27FC236}">
                <a16:creationId xmlns:a16="http://schemas.microsoft.com/office/drawing/2014/main" id="{859AD415-41B3-4114-B88D-FF2EE86FBBB5}"/>
              </a:ext>
            </a:extLst>
          </p:cNvPr>
          <p:cNvSpPr/>
          <p:nvPr/>
        </p:nvSpPr>
        <p:spPr>
          <a:xfrm>
            <a:off x="5978284" y="5393638"/>
            <a:ext cx="936104" cy="40011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nl-NL" sz="2000" b="1" dirty="0">
                <a:ln/>
                <a:solidFill>
                  <a:srgbClr val="C00000"/>
                </a:solidFill>
                <a:latin typeface="Algerian" pitchFamily="82" charset="0"/>
                <a:cs typeface="Arial" charset="0"/>
              </a:rPr>
              <a:t>EXIT</a:t>
            </a:r>
          </a:p>
        </p:txBody>
      </p:sp>
      <p:pic>
        <p:nvPicPr>
          <p:cNvPr id="5" name="Picture 3" descr="D:\Bestanden Hans &amp; Marianne\MARIANNE\MARIANNE Afbeeldingen\cheetahs\thanks001586zn.gif">
            <a:extLst>
              <a:ext uri="{FF2B5EF4-FFF2-40B4-BE49-F238E27FC236}">
                <a16:creationId xmlns:a16="http://schemas.microsoft.com/office/drawing/2014/main" id="{E91CC152-E06A-4574-9466-5E5D7C2E07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92" y="4472923"/>
            <a:ext cx="1228442" cy="151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hthoek 5">
            <a:extLst>
              <a:ext uri="{FF2B5EF4-FFF2-40B4-BE49-F238E27FC236}">
                <a16:creationId xmlns:a16="http://schemas.microsoft.com/office/drawing/2014/main" id="{753BD814-7B75-4690-A821-B2DBE2B2DB32}"/>
              </a:ext>
            </a:extLst>
          </p:cNvPr>
          <p:cNvSpPr/>
          <p:nvPr/>
        </p:nvSpPr>
        <p:spPr>
          <a:xfrm>
            <a:off x="48648" y="5890513"/>
            <a:ext cx="91082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nl-NL" sz="1200" b="1" dirty="0">
                <a:ln/>
                <a:solidFill>
                  <a:srgbClr val="92D050"/>
                </a:solidFill>
                <a:latin typeface="Script MT Bold" panose="03040602040607080904" pitchFamily="66" charset="0"/>
              </a:rPr>
              <a:t>Marianne©</a:t>
            </a:r>
            <a:endParaRPr lang="nl-NL" sz="1200" b="1" cap="none" spc="0" dirty="0">
              <a:ln/>
              <a:solidFill>
                <a:srgbClr val="92D050"/>
              </a:solidFill>
              <a:effectLst/>
              <a:latin typeface="Script MT Bold" panose="03040602040607080904" pitchFamily="66" charset="0"/>
            </a:endParaRPr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8C78AD63-F9C2-45E3-94EE-7C0D714CD82D}"/>
              </a:ext>
            </a:extLst>
          </p:cNvPr>
          <p:cNvSpPr/>
          <p:nvPr/>
        </p:nvSpPr>
        <p:spPr>
          <a:xfrm>
            <a:off x="1920194" y="132788"/>
            <a:ext cx="2698801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nl-NL" sz="16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 Charming Font Superexpanded" pitchFamily="2" charset="0"/>
                <a:cs typeface="Arial" charset="0"/>
              </a:rPr>
              <a:t>Alain </a:t>
            </a:r>
            <a:r>
              <a:rPr lang="nl-NL" sz="1600" dirty="0" err="1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 Charming Font Superexpanded" pitchFamily="2" charset="0"/>
                <a:cs typeface="Arial" charset="0"/>
              </a:rPr>
              <a:t>Morisod</a:t>
            </a:r>
            <a:endParaRPr lang="nl-NL" sz="160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 Charming Font Superexpanded" pitchFamily="2" charset="0"/>
              <a:cs typeface="Arial" charset="0"/>
            </a:endParaRPr>
          </a:p>
          <a:p>
            <a:pPr algn="ctr">
              <a:defRPr/>
            </a:pPr>
            <a:r>
              <a:rPr lang="nl-NL" sz="16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 Charming Font Superexpanded" pitchFamily="2" charset="0"/>
                <a:cs typeface="Arial" charset="0"/>
              </a:rPr>
              <a:t>Le </a:t>
            </a:r>
            <a:r>
              <a:rPr lang="nl-NL" sz="1600" dirty="0" err="1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 Charming Font Superexpanded" pitchFamily="2" charset="0"/>
                <a:cs typeface="Arial" charset="0"/>
              </a:rPr>
              <a:t>Printemps</a:t>
            </a:r>
            <a:r>
              <a:rPr lang="nl-NL" sz="16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 Charming Font Superexpanded" pitchFamily="2" charset="0"/>
                <a:cs typeface="Arial" charset="0"/>
              </a:rPr>
              <a:t> </a:t>
            </a:r>
            <a:r>
              <a:rPr lang="nl-NL" sz="1600" dirty="0" err="1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 Charming Font Superexpanded" pitchFamily="2" charset="0"/>
                <a:cs typeface="Arial" charset="0"/>
              </a:rPr>
              <a:t>fleuri</a:t>
            </a:r>
            <a:endParaRPr lang="nl-NL" sz="160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 Charming Font Superexpanded" pitchFamily="2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1269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Kantoorthema">
  <a:themeElements>
    <a:clrScheme name="Kantoorth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th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th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654</TotalTime>
  <Words>55</Words>
  <Application>Microsoft Office PowerPoint</Application>
  <PresentationFormat>Aangepast</PresentationFormat>
  <Paragraphs>27</Paragraphs>
  <Slides>22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22</vt:i4>
      </vt:variant>
    </vt:vector>
  </HeadingPairs>
  <TitlesOfParts>
    <vt:vector size="30" baseType="lpstr">
      <vt:lpstr>A Charming Font Superexpanded</vt:lpstr>
      <vt:lpstr>Algerian</vt:lpstr>
      <vt:lpstr>Arial</vt:lpstr>
      <vt:lpstr>Birds of Paradise  Personal use</vt:lpstr>
      <vt:lpstr>Calibri</vt:lpstr>
      <vt:lpstr>Calibri Light</vt:lpstr>
      <vt:lpstr>Script MT Bold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/>
  <cp:lastModifiedBy> </cp:lastModifiedBy>
  <cp:revision>60</cp:revision>
  <dcterms:created xsi:type="dcterms:W3CDTF">2019-04-06T18:43:38Z</dcterms:created>
  <dcterms:modified xsi:type="dcterms:W3CDTF">2019-04-12T17:33:36Z</dcterms:modified>
</cp:coreProperties>
</file>