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3" r:id="rId3"/>
    <p:sldId id="257" r:id="rId4"/>
    <p:sldId id="258" r:id="rId5"/>
    <p:sldId id="271" r:id="rId6"/>
    <p:sldId id="259" r:id="rId7"/>
    <p:sldId id="260" r:id="rId8"/>
    <p:sldId id="272" r:id="rId9"/>
    <p:sldId id="262" r:id="rId10"/>
    <p:sldId id="264" r:id="rId11"/>
    <p:sldId id="265" r:id="rId12"/>
    <p:sldId id="267" r:id="rId13"/>
    <p:sldId id="268" r:id="rId14"/>
    <p:sldId id="269" r:id="rId15"/>
    <p:sldId id="270" r:id="rId16"/>
    <p:sldId id="273" r:id="rId17"/>
    <p:sldId id="274" r:id="rId18"/>
  </p:sldIdLst>
  <p:sldSz cx="10296525" cy="61912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X3FfGXudoQTEfZQT3wJmQ==" hashData="/b3SO8M9+paYey+e84OaGyTQ0FX7Btoix0D9cenLXbH9KGoE76eHujA684J8E0jdVsPnbogEslAxea9zCCFAz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60"/>
  </p:normalViewPr>
  <p:slideViewPr>
    <p:cSldViewPr snapToGrid="0">
      <p:cViewPr>
        <p:scale>
          <a:sx n="66" d="100"/>
          <a:sy n="66" d="100"/>
        </p:scale>
        <p:origin x="1200" y="1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7066" y="1013244"/>
            <a:ext cx="7722394" cy="2155472"/>
          </a:xfrm>
        </p:spPr>
        <p:txBody>
          <a:bodyPr anchor="b"/>
          <a:lstStyle>
            <a:lvl1pPr algn="ctr">
              <a:defRPr sz="5067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7066" y="3251840"/>
            <a:ext cx="7722394" cy="1494785"/>
          </a:xfrm>
        </p:spPr>
        <p:txBody>
          <a:bodyPr/>
          <a:lstStyle>
            <a:lvl1pPr marL="0" indent="0" algn="ctr">
              <a:buNone/>
              <a:defRPr sz="2027"/>
            </a:lvl1pPr>
            <a:lvl2pPr marL="386105" indent="0" algn="ctr">
              <a:buNone/>
              <a:defRPr sz="1689"/>
            </a:lvl2pPr>
            <a:lvl3pPr marL="772211" indent="0" algn="ctr">
              <a:buNone/>
              <a:defRPr sz="1520"/>
            </a:lvl3pPr>
            <a:lvl4pPr marL="1158316" indent="0" algn="ctr">
              <a:buNone/>
              <a:defRPr sz="1351"/>
            </a:lvl4pPr>
            <a:lvl5pPr marL="1544422" indent="0" algn="ctr">
              <a:buNone/>
              <a:defRPr sz="1351"/>
            </a:lvl5pPr>
            <a:lvl6pPr marL="1930527" indent="0" algn="ctr">
              <a:buNone/>
              <a:defRPr sz="1351"/>
            </a:lvl6pPr>
            <a:lvl7pPr marL="2316632" indent="0" algn="ctr">
              <a:buNone/>
              <a:defRPr sz="1351"/>
            </a:lvl7pPr>
            <a:lvl8pPr marL="2702738" indent="0" algn="ctr">
              <a:buNone/>
              <a:defRPr sz="1351"/>
            </a:lvl8pPr>
            <a:lvl9pPr marL="3088843" indent="0" algn="ctr">
              <a:buNone/>
              <a:defRPr sz="1351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C74AD-E741-48D1-9130-46040AB5C92C}" type="datetimeFigureOut">
              <a:rPr lang="nl-NL" smtClean="0"/>
              <a:t>27-2-2019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DCC4-72E1-472E-A127-CB2B9B044A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75525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C74AD-E741-48D1-9130-46040AB5C92C}" type="datetimeFigureOut">
              <a:rPr lang="nl-NL" smtClean="0"/>
              <a:t>27-2-2019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DCC4-72E1-472E-A127-CB2B9B044A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44839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523" y="1543514"/>
            <a:ext cx="8880753" cy="2575388"/>
          </a:xfrm>
        </p:spPr>
        <p:txBody>
          <a:bodyPr anchor="b"/>
          <a:lstStyle>
            <a:lvl1pPr>
              <a:defRPr sz="5067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2523" y="4143266"/>
            <a:ext cx="8880753" cy="1354335"/>
          </a:xfrm>
        </p:spPr>
        <p:txBody>
          <a:bodyPr/>
          <a:lstStyle>
            <a:lvl1pPr marL="0" indent="0">
              <a:buNone/>
              <a:defRPr sz="2027">
                <a:solidFill>
                  <a:schemeClr val="tx1">
                    <a:tint val="75000"/>
                  </a:schemeClr>
                </a:solidFill>
              </a:defRPr>
            </a:lvl1pPr>
            <a:lvl2pPr marL="386105" indent="0">
              <a:buNone/>
              <a:defRPr sz="1689">
                <a:solidFill>
                  <a:schemeClr val="tx1">
                    <a:tint val="75000"/>
                  </a:schemeClr>
                </a:solidFill>
              </a:defRPr>
            </a:lvl2pPr>
            <a:lvl3pPr marL="772211" indent="0">
              <a:buNone/>
              <a:defRPr sz="1520">
                <a:solidFill>
                  <a:schemeClr val="tx1">
                    <a:tint val="75000"/>
                  </a:schemeClr>
                </a:solidFill>
              </a:defRPr>
            </a:lvl3pPr>
            <a:lvl4pPr marL="1158316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4pPr>
            <a:lvl5pPr marL="1544422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5pPr>
            <a:lvl6pPr marL="1930527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6pPr>
            <a:lvl7pPr marL="2316632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7pPr>
            <a:lvl8pPr marL="2702738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8pPr>
            <a:lvl9pPr marL="3088843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C74AD-E741-48D1-9130-46040AB5C92C}" type="datetimeFigureOut">
              <a:rPr lang="nl-NL" smtClean="0"/>
              <a:t>27-2-2019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DCC4-72E1-472E-A127-CB2B9B044A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77625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07886" y="1648134"/>
            <a:ext cx="4376023" cy="3928291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2616" y="1648134"/>
            <a:ext cx="4376023" cy="3928291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C74AD-E741-48D1-9130-46040AB5C92C}" type="datetimeFigureOut">
              <a:rPr lang="nl-NL" smtClean="0"/>
              <a:t>27-2-2019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DCC4-72E1-472E-A127-CB2B9B044A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81637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227" y="329627"/>
            <a:ext cx="8880753" cy="1196689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9228" y="1517717"/>
            <a:ext cx="4355912" cy="743809"/>
          </a:xfrm>
        </p:spPr>
        <p:txBody>
          <a:bodyPr anchor="b"/>
          <a:lstStyle>
            <a:lvl1pPr marL="0" indent="0">
              <a:buNone/>
              <a:defRPr sz="2027" b="1"/>
            </a:lvl1pPr>
            <a:lvl2pPr marL="386105" indent="0">
              <a:buNone/>
              <a:defRPr sz="1689" b="1"/>
            </a:lvl2pPr>
            <a:lvl3pPr marL="772211" indent="0">
              <a:buNone/>
              <a:defRPr sz="1520" b="1"/>
            </a:lvl3pPr>
            <a:lvl4pPr marL="1158316" indent="0">
              <a:buNone/>
              <a:defRPr sz="1351" b="1"/>
            </a:lvl4pPr>
            <a:lvl5pPr marL="1544422" indent="0">
              <a:buNone/>
              <a:defRPr sz="1351" b="1"/>
            </a:lvl5pPr>
            <a:lvl6pPr marL="1930527" indent="0">
              <a:buNone/>
              <a:defRPr sz="1351" b="1"/>
            </a:lvl6pPr>
            <a:lvl7pPr marL="2316632" indent="0">
              <a:buNone/>
              <a:defRPr sz="1351" b="1"/>
            </a:lvl7pPr>
            <a:lvl8pPr marL="2702738" indent="0">
              <a:buNone/>
              <a:defRPr sz="1351" b="1"/>
            </a:lvl8pPr>
            <a:lvl9pPr marL="3088843" indent="0">
              <a:buNone/>
              <a:defRPr sz="1351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9228" y="2261526"/>
            <a:ext cx="4355912" cy="3326364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12616" y="1517717"/>
            <a:ext cx="4377364" cy="743809"/>
          </a:xfrm>
        </p:spPr>
        <p:txBody>
          <a:bodyPr anchor="b"/>
          <a:lstStyle>
            <a:lvl1pPr marL="0" indent="0">
              <a:buNone/>
              <a:defRPr sz="2027" b="1"/>
            </a:lvl1pPr>
            <a:lvl2pPr marL="386105" indent="0">
              <a:buNone/>
              <a:defRPr sz="1689" b="1"/>
            </a:lvl2pPr>
            <a:lvl3pPr marL="772211" indent="0">
              <a:buNone/>
              <a:defRPr sz="1520" b="1"/>
            </a:lvl3pPr>
            <a:lvl4pPr marL="1158316" indent="0">
              <a:buNone/>
              <a:defRPr sz="1351" b="1"/>
            </a:lvl4pPr>
            <a:lvl5pPr marL="1544422" indent="0">
              <a:buNone/>
              <a:defRPr sz="1351" b="1"/>
            </a:lvl5pPr>
            <a:lvl6pPr marL="1930527" indent="0">
              <a:buNone/>
              <a:defRPr sz="1351" b="1"/>
            </a:lvl6pPr>
            <a:lvl7pPr marL="2316632" indent="0">
              <a:buNone/>
              <a:defRPr sz="1351" b="1"/>
            </a:lvl7pPr>
            <a:lvl8pPr marL="2702738" indent="0">
              <a:buNone/>
              <a:defRPr sz="1351" b="1"/>
            </a:lvl8pPr>
            <a:lvl9pPr marL="3088843" indent="0">
              <a:buNone/>
              <a:defRPr sz="1351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12616" y="2261526"/>
            <a:ext cx="4377364" cy="3326364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C74AD-E741-48D1-9130-46040AB5C92C}" type="datetimeFigureOut">
              <a:rPr lang="nl-NL" smtClean="0"/>
              <a:t>27-2-2019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DCC4-72E1-472E-A127-CB2B9B044A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0359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C74AD-E741-48D1-9130-46040AB5C92C}" type="datetimeFigureOut">
              <a:rPr lang="nl-NL" smtClean="0"/>
              <a:t>27-2-2019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DCC4-72E1-472E-A127-CB2B9B044A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67242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C74AD-E741-48D1-9130-46040AB5C92C}" type="datetimeFigureOut">
              <a:rPr lang="nl-NL" smtClean="0"/>
              <a:t>27-2-2019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DCC4-72E1-472E-A127-CB2B9B044A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5487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228" y="412750"/>
            <a:ext cx="3320897" cy="1444625"/>
          </a:xfrm>
        </p:spPr>
        <p:txBody>
          <a:bodyPr anchor="b"/>
          <a:lstStyle>
            <a:lvl1pPr>
              <a:defRPr sz="2702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77364" y="891426"/>
            <a:ext cx="5212616" cy="4399800"/>
          </a:xfrm>
        </p:spPr>
        <p:txBody>
          <a:bodyPr/>
          <a:lstStyle>
            <a:lvl1pPr>
              <a:defRPr sz="2702"/>
            </a:lvl1pPr>
            <a:lvl2pPr>
              <a:defRPr sz="2365"/>
            </a:lvl2pPr>
            <a:lvl3pPr>
              <a:defRPr sz="2027"/>
            </a:lvl3pPr>
            <a:lvl4pPr>
              <a:defRPr sz="1689"/>
            </a:lvl4pPr>
            <a:lvl5pPr>
              <a:defRPr sz="1689"/>
            </a:lvl5pPr>
            <a:lvl6pPr>
              <a:defRPr sz="1689"/>
            </a:lvl6pPr>
            <a:lvl7pPr>
              <a:defRPr sz="1689"/>
            </a:lvl7pPr>
            <a:lvl8pPr>
              <a:defRPr sz="1689"/>
            </a:lvl8pPr>
            <a:lvl9pPr>
              <a:defRPr sz="1689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9228" y="1857375"/>
            <a:ext cx="3320897" cy="3441017"/>
          </a:xfrm>
        </p:spPr>
        <p:txBody>
          <a:bodyPr/>
          <a:lstStyle>
            <a:lvl1pPr marL="0" indent="0">
              <a:buNone/>
              <a:defRPr sz="1351"/>
            </a:lvl1pPr>
            <a:lvl2pPr marL="386105" indent="0">
              <a:buNone/>
              <a:defRPr sz="1182"/>
            </a:lvl2pPr>
            <a:lvl3pPr marL="772211" indent="0">
              <a:buNone/>
              <a:defRPr sz="1013"/>
            </a:lvl3pPr>
            <a:lvl4pPr marL="1158316" indent="0">
              <a:buNone/>
              <a:defRPr sz="845"/>
            </a:lvl4pPr>
            <a:lvl5pPr marL="1544422" indent="0">
              <a:buNone/>
              <a:defRPr sz="845"/>
            </a:lvl5pPr>
            <a:lvl6pPr marL="1930527" indent="0">
              <a:buNone/>
              <a:defRPr sz="845"/>
            </a:lvl6pPr>
            <a:lvl7pPr marL="2316632" indent="0">
              <a:buNone/>
              <a:defRPr sz="845"/>
            </a:lvl7pPr>
            <a:lvl8pPr marL="2702738" indent="0">
              <a:buNone/>
              <a:defRPr sz="845"/>
            </a:lvl8pPr>
            <a:lvl9pPr marL="3088843" indent="0">
              <a:buNone/>
              <a:defRPr sz="845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C74AD-E741-48D1-9130-46040AB5C92C}" type="datetimeFigureOut">
              <a:rPr lang="nl-NL" smtClean="0"/>
              <a:t>27-2-2019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DCC4-72E1-472E-A127-CB2B9B044A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01872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228" y="412750"/>
            <a:ext cx="3320897" cy="1444625"/>
          </a:xfrm>
        </p:spPr>
        <p:txBody>
          <a:bodyPr anchor="b"/>
          <a:lstStyle>
            <a:lvl1pPr>
              <a:defRPr sz="2702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377364" y="891426"/>
            <a:ext cx="5212616" cy="4399800"/>
          </a:xfrm>
        </p:spPr>
        <p:txBody>
          <a:bodyPr anchor="t"/>
          <a:lstStyle>
            <a:lvl1pPr marL="0" indent="0">
              <a:buNone/>
              <a:defRPr sz="2702"/>
            </a:lvl1pPr>
            <a:lvl2pPr marL="386105" indent="0">
              <a:buNone/>
              <a:defRPr sz="2365"/>
            </a:lvl2pPr>
            <a:lvl3pPr marL="772211" indent="0">
              <a:buNone/>
              <a:defRPr sz="2027"/>
            </a:lvl3pPr>
            <a:lvl4pPr marL="1158316" indent="0">
              <a:buNone/>
              <a:defRPr sz="1689"/>
            </a:lvl4pPr>
            <a:lvl5pPr marL="1544422" indent="0">
              <a:buNone/>
              <a:defRPr sz="1689"/>
            </a:lvl5pPr>
            <a:lvl6pPr marL="1930527" indent="0">
              <a:buNone/>
              <a:defRPr sz="1689"/>
            </a:lvl6pPr>
            <a:lvl7pPr marL="2316632" indent="0">
              <a:buNone/>
              <a:defRPr sz="1689"/>
            </a:lvl7pPr>
            <a:lvl8pPr marL="2702738" indent="0">
              <a:buNone/>
              <a:defRPr sz="1689"/>
            </a:lvl8pPr>
            <a:lvl9pPr marL="3088843" indent="0">
              <a:buNone/>
              <a:defRPr sz="1689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9228" y="1857375"/>
            <a:ext cx="3320897" cy="3441017"/>
          </a:xfrm>
        </p:spPr>
        <p:txBody>
          <a:bodyPr/>
          <a:lstStyle>
            <a:lvl1pPr marL="0" indent="0">
              <a:buNone/>
              <a:defRPr sz="1351"/>
            </a:lvl1pPr>
            <a:lvl2pPr marL="386105" indent="0">
              <a:buNone/>
              <a:defRPr sz="1182"/>
            </a:lvl2pPr>
            <a:lvl3pPr marL="772211" indent="0">
              <a:buNone/>
              <a:defRPr sz="1013"/>
            </a:lvl3pPr>
            <a:lvl4pPr marL="1158316" indent="0">
              <a:buNone/>
              <a:defRPr sz="845"/>
            </a:lvl4pPr>
            <a:lvl5pPr marL="1544422" indent="0">
              <a:buNone/>
              <a:defRPr sz="845"/>
            </a:lvl5pPr>
            <a:lvl6pPr marL="1930527" indent="0">
              <a:buNone/>
              <a:defRPr sz="845"/>
            </a:lvl6pPr>
            <a:lvl7pPr marL="2316632" indent="0">
              <a:buNone/>
              <a:defRPr sz="845"/>
            </a:lvl7pPr>
            <a:lvl8pPr marL="2702738" indent="0">
              <a:buNone/>
              <a:defRPr sz="845"/>
            </a:lvl8pPr>
            <a:lvl9pPr marL="3088843" indent="0">
              <a:buNone/>
              <a:defRPr sz="845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C74AD-E741-48D1-9130-46040AB5C92C}" type="datetimeFigureOut">
              <a:rPr lang="nl-NL" smtClean="0"/>
              <a:t>27-2-2019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DCC4-72E1-472E-A127-CB2B9B044A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07208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C74AD-E741-48D1-9130-46040AB5C92C}" type="datetimeFigureOut">
              <a:rPr lang="nl-NL" smtClean="0"/>
              <a:t>27-2-2019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DCC4-72E1-472E-A127-CB2B9B044A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02966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8451" y="329627"/>
            <a:ext cx="2220188" cy="524679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07886" y="329627"/>
            <a:ext cx="6531858" cy="524679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C74AD-E741-48D1-9130-46040AB5C92C}" type="datetimeFigureOut">
              <a:rPr lang="nl-NL" smtClean="0"/>
              <a:t>27-2-2019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ADCC4-72E1-472E-A127-CB2B9B044A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23348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07886" y="329627"/>
            <a:ext cx="8880753" cy="11966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886" y="1648134"/>
            <a:ext cx="8880753" cy="39282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7886" y="5738372"/>
            <a:ext cx="2316718" cy="3296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C74AD-E741-48D1-9130-46040AB5C92C}" type="datetimeFigureOut">
              <a:rPr lang="nl-NL" smtClean="0"/>
              <a:t>27-2-2019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0724" y="5738372"/>
            <a:ext cx="3475077" cy="3296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71921" y="5738372"/>
            <a:ext cx="2316718" cy="3296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ADCC4-72E1-472E-A127-CB2B9B044A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48066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72211" rtl="0" eaLnBrk="1" latinLnBrk="0" hangingPunct="1">
        <a:lnSpc>
          <a:spcPct val="90000"/>
        </a:lnSpc>
        <a:spcBef>
          <a:spcPct val="0"/>
        </a:spcBef>
        <a:buNone/>
        <a:defRPr sz="371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3053" indent="-193053" algn="l" defTabSz="772211" rtl="0" eaLnBrk="1" latinLnBrk="0" hangingPunct="1">
        <a:lnSpc>
          <a:spcPct val="90000"/>
        </a:lnSpc>
        <a:spcBef>
          <a:spcPts val="845"/>
        </a:spcBef>
        <a:buFont typeface="Arial" panose="020B0604020202020204" pitchFamily="34" charset="0"/>
        <a:buChar char="•"/>
        <a:defRPr sz="2365" kern="1200">
          <a:solidFill>
            <a:schemeClr val="tx1"/>
          </a:solidFill>
          <a:latin typeface="+mn-lt"/>
          <a:ea typeface="+mn-ea"/>
          <a:cs typeface="+mn-cs"/>
        </a:defRPr>
      </a:lvl1pPr>
      <a:lvl2pPr marL="579158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2027" kern="1200">
          <a:solidFill>
            <a:schemeClr val="tx1"/>
          </a:solidFill>
          <a:latin typeface="+mn-lt"/>
          <a:ea typeface="+mn-ea"/>
          <a:cs typeface="+mn-cs"/>
        </a:defRPr>
      </a:lvl2pPr>
      <a:lvl3pPr marL="965264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689" kern="1200">
          <a:solidFill>
            <a:schemeClr val="tx1"/>
          </a:solidFill>
          <a:latin typeface="+mn-lt"/>
          <a:ea typeface="+mn-ea"/>
          <a:cs typeface="+mn-cs"/>
        </a:defRPr>
      </a:lvl3pPr>
      <a:lvl4pPr marL="1351369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4pPr>
      <a:lvl5pPr marL="1737474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5pPr>
      <a:lvl6pPr marL="2123580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6pPr>
      <a:lvl7pPr marL="2509685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7pPr>
      <a:lvl8pPr marL="2895791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8pPr>
      <a:lvl9pPr marL="3281896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1pPr>
      <a:lvl2pPr marL="386105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2pPr>
      <a:lvl3pPr marL="772211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3pPr>
      <a:lvl4pPr marL="1158316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4pPr>
      <a:lvl5pPr marL="1544422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5pPr>
      <a:lvl6pPr marL="1930527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6pPr>
      <a:lvl7pPr marL="2316632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7pPr>
      <a:lvl8pPr marL="2702738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8pPr>
      <a:lvl9pPr marL="3088843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powerpoint_marianne/" TargetMode="External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7FDBC167-1203-478C-9E8E-3FFE5E4592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50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11C4D16E-B963-4971-AD5E-64AD3DCBB35E}"/>
              </a:ext>
            </a:extLst>
          </p:cNvPr>
          <p:cNvSpPr/>
          <p:nvPr/>
        </p:nvSpPr>
        <p:spPr>
          <a:xfrm>
            <a:off x="3301265" y="3182122"/>
            <a:ext cx="7044237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RightFacing">
                <a:rot lat="547295" lon="19873672" rev="368351"/>
              </a:camera>
              <a:lightRig rig="threePt" dir="t">
                <a:rot lat="0" lon="0" rev="7200000"/>
              </a:lightRig>
            </a:scene3d>
            <a:sp3d extrusionH="127000" contourW="6350">
              <a:bevelT h="38100" prst="convex"/>
              <a:bevelB w="12700" h="38100" prst="convex"/>
              <a:extrusionClr>
                <a:srgbClr val="FFFF66"/>
              </a:extrusionClr>
              <a:contourClr>
                <a:srgbClr val="FFFF66"/>
              </a:contourClr>
            </a:sp3d>
          </a:bodyPr>
          <a:lstStyle/>
          <a:p>
            <a:pPr algn="ctr"/>
            <a:r>
              <a:rPr lang="nl-NL" sz="10000" b="1" dirty="0">
                <a:ln/>
                <a:solidFill>
                  <a:schemeClr val="accent2">
                    <a:lumMod val="75000"/>
                  </a:schemeClr>
                </a:solidFill>
                <a:latin typeface="Brush Script MT" panose="03060802040406070304" pitchFamily="66" charset="0"/>
              </a:rPr>
              <a:t>Evening</a:t>
            </a:r>
          </a:p>
          <a:p>
            <a:pPr algn="ctr"/>
            <a:r>
              <a:rPr lang="nl-NL" sz="10000" b="1" dirty="0">
                <a:ln/>
                <a:solidFill>
                  <a:schemeClr val="accent2">
                    <a:lumMod val="75000"/>
                  </a:schemeClr>
                </a:solidFill>
                <a:latin typeface="Brush Script MT" panose="03060802040406070304" pitchFamily="66" charset="0"/>
              </a:rPr>
              <a:t>          Bells</a:t>
            </a:r>
            <a:endParaRPr lang="nl-NL" sz="10000" b="1" cap="none" spc="0" dirty="0">
              <a:ln/>
              <a:solidFill>
                <a:schemeClr val="accent2">
                  <a:lumMod val="75000"/>
                </a:schemeClr>
              </a:solidFill>
              <a:effectLst/>
              <a:latin typeface="Brush Script MT" panose="03060802040406070304" pitchFamily="66" charset="0"/>
            </a:endParaRPr>
          </a:p>
        </p:txBody>
      </p:sp>
      <p:pic>
        <p:nvPicPr>
          <p:cNvPr id="7" name="Afbeelding 6" descr="Afbeelding met persoon, binnen&#10;&#10;Automatisch gegenereerde beschrijving">
            <a:extLst>
              <a:ext uri="{FF2B5EF4-FFF2-40B4-BE49-F238E27FC236}">
                <a16:creationId xmlns:a16="http://schemas.microsoft.com/office/drawing/2014/main" id="{0B76150E-9DCC-41BB-8B60-70A5203A10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59" y="2135567"/>
            <a:ext cx="3450400" cy="2592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72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>
        <p:sndAc>
          <p:stSnd>
            <p:snd r:embed="rId2" name="Kristin Amarie - Evening Bells-k5UeXUJVXYI.wav"/>
          </p:stSnd>
        </p:sndAc>
      </p:transition>
    </mc:Choice>
    <mc:Fallback xmlns="">
      <p:transition spd="slow" advClick="0" advTm="9000">
        <p:sndAc>
          <p:stSnd>
            <p:snd r:embed="rId5" name="Kristin Amarie - Evening Bells-k5UeXUJVXY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35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ater, lucht, buiten, zonsondergang&#10;&#10;Automatisch gegenereerde beschrijving">
            <a:extLst>
              <a:ext uri="{FF2B5EF4-FFF2-40B4-BE49-F238E27FC236}">
                <a16:creationId xmlns:a16="http://schemas.microsoft.com/office/drawing/2014/main" id="{8C74B013-19FF-4092-A8C3-EC5EC9B66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0296524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43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78C9CEA8-E6A8-42F4-829B-FFFEA64485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8" y="0"/>
            <a:ext cx="10284468" cy="6191250"/>
          </a:xfrm>
          <a:prstGeom prst="rect">
            <a:avLst/>
          </a:prstGeom>
        </p:spPr>
      </p:pic>
      <p:pic>
        <p:nvPicPr>
          <p:cNvPr id="6" name="Picture 3" descr="E:\Bestanden Hans &amp; Marianne\MARIANNE\Pictures\colorful butterfly\Nieuwe map\ocBDb0WrAXTzUJXwk7WikUXPb8k.png">
            <a:extLst>
              <a:ext uri="{FF2B5EF4-FFF2-40B4-BE49-F238E27FC236}">
                <a16:creationId xmlns:a16="http://schemas.microsoft.com/office/drawing/2014/main" id="{14442AE5-5912-4975-A863-C12B6529ED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880" y="-85725"/>
            <a:ext cx="10596283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98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9097A06-0D5A-482B-867F-768CDC8A9F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0296523" cy="6191250"/>
          </a:xfrm>
          <a:prstGeom prst="rect">
            <a:avLst/>
          </a:prstGeom>
        </p:spPr>
      </p:pic>
      <p:pic>
        <p:nvPicPr>
          <p:cNvPr id="4" name="Afbeelding 3" descr="Afbeelding met lucht, buiten, zonsondergang, zon&#10;&#10;Automatisch gegenereerde beschrijving">
            <a:extLst>
              <a:ext uri="{FF2B5EF4-FFF2-40B4-BE49-F238E27FC236}">
                <a16:creationId xmlns:a16="http://schemas.microsoft.com/office/drawing/2014/main" id="{829AAD88-1A2B-4AAC-BB68-7FDA93702E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0296524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89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9000">
        <p:blinds dir="vert"/>
      </p:transition>
    </mc:Choice>
    <mc:Fallback xmlns="">
      <p:transition spd="slow" advClick="0" advTm="9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55DCED0-C796-43B8-A6C6-E461FDA536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50"/>
          </a:xfrm>
          <a:prstGeom prst="rect">
            <a:avLst/>
          </a:prstGeom>
        </p:spPr>
      </p:pic>
      <p:sp useBgFill="1">
        <p:nvSpPr>
          <p:cNvPr id="4" name="Parallellogram 3">
            <a:extLst>
              <a:ext uri="{FF2B5EF4-FFF2-40B4-BE49-F238E27FC236}">
                <a16:creationId xmlns:a16="http://schemas.microsoft.com/office/drawing/2014/main" id="{048AD2DC-41CD-4290-BD03-BA1DC6EE15F4}"/>
              </a:ext>
            </a:extLst>
          </p:cNvPr>
          <p:cNvSpPr/>
          <p:nvPr/>
        </p:nvSpPr>
        <p:spPr>
          <a:xfrm>
            <a:off x="278382" y="1161824"/>
            <a:ext cx="3032126" cy="4519442"/>
          </a:xfrm>
          <a:prstGeom prst="parallelogram">
            <a:avLst/>
          </a:prstGeom>
          <a:ln>
            <a:solidFill>
              <a:schemeClr val="accent4">
                <a:lumMod val="75000"/>
              </a:schemeClr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 useBgFill="1">
        <p:nvSpPr>
          <p:cNvPr id="5" name="Parallellogram 4">
            <a:extLst>
              <a:ext uri="{FF2B5EF4-FFF2-40B4-BE49-F238E27FC236}">
                <a16:creationId xmlns:a16="http://schemas.microsoft.com/office/drawing/2014/main" id="{CF26082F-5163-44CE-88FA-AD60118EF433}"/>
              </a:ext>
            </a:extLst>
          </p:cNvPr>
          <p:cNvSpPr/>
          <p:nvPr/>
        </p:nvSpPr>
        <p:spPr>
          <a:xfrm>
            <a:off x="3125768" y="678289"/>
            <a:ext cx="3258506" cy="5007167"/>
          </a:xfrm>
          <a:prstGeom prst="parallelogram">
            <a:avLst/>
          </a:prstGeom>
          <a:ln>
            <a:solidFill>
              <a:schemeClr val="accent4">
                <a:lumMod val="75000"/>
              </a:schemeClr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 useBgFill="1">
        <p:nvSpPr>
          <p:cNvPr id="6" name="Parallellogram 5">
            <a:extLst>
              <a:ext uri="{FF2B5EF4-FFF2-40B4-BE49-F238E27FC236}">
                <a16:creationId xmlns:a16="http://schemas.microsoft.com/office/drawing/2014/main" id="{7B4961C8-7DEE-494A-A854-AD06EF69F07A}"/>
              </a:ext>
            </a:extLst>
          </p:cNvPr>
          <p:cNvSpPr/>
          <p:nvPr/>
        </p:nvSpPr>
        <p:spPr>
          <a:xfrm>
            <a:off x="6072442" y="404125"/>
            <a:ext cx="3435443" cy="5281331"/>
          </a:xfrm>
          <a:prstGeom prst="parallelogram">
            <a:avLst/>
          </a:prstGeom>
          <a:ln>
            <a:solidFill>
              <a:schemeClr val="accent4">
                <a:lumMod val="75000"/>
              </a:schemeClr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39122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2711782-290C-4E93-A5FB-D7BBDC884E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667"/>
            <a:ext cx="10296525" cy="6177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919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 advClick="0" advTm="6000">
        <p15:prstTrans prst="peelOff"/>
      </p:transition>
    </mc:Choice>
    <mc:Fallback>
      <p:transition spd="slow" advClick="0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zonsondergang, lucht, buiten, boom&#10;&#10;Automatisch gegenereerde beschrijving">
            <a:extLst>
              <a:ext uri="{FF2B5EF4-FFF2-40B4-BE49-F238E27FC236}">
                <a16:creationId xmlns:a16="http://schemas.microsoft.com/office/drawing/2014/main" id="{7E6C219D-E7C9-4156-A893-500D20FAA7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04"/>
          <a:stretch/>
        </p:blipFill>
        <p:spPr>
          <a:xfrm>
            <a:off x="0" y="1"/>
            <a:ext cx="10296525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016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pageCurlDouble"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FD8AD61-F4AD-41B2-85D5-89D98CA181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50"/>
          </a:xfrm>
          <a:prstGeom prst="rect">
            <a:avLst/>
          </a:prstGeom>
        </p:spPr>
      </p:pic>
      <p:sp>
        <p:nvSpPr>
          <p:cNvPr id="4" name="Parallellogram 3">
            <a:extLst>
              <a:ext uri="{FF2B5EF4-FFF2-40B4-BE49-F238E27FC236}">
                <a16:creationId xmlns:a16="http://schemas.microsoft.com/office/drawing/2014/main" id="{0C3A7267-0B6F-4038-9896-08D1BB36F360}"/>
              </a:ext>
            </a:extLst>
          </p:cNvPr>
          <p:cNvSpPr/>
          <p:nvPr/>
        </p:nvSpPr>
        <p:spPr>
          <a:xfrm flipH="1">
            <a:off x="38243" y="0"/>
            <a:ext cx="2302499" cy="6192838"/>
          </a:xfrm>
          <a:prstGeom prst="parallelogram">
            <a:avLst>
              <a:gd name="adj" fmla="val 48610"/>
            </a:avLst>
          </a:prstGeom>
          <a:gradFill flip="none" rotWithShape="1">
            <a:gsLst>
              <a:gs pos="65000">
                <a:srgbClr val="CC6600">
                  <a:alpha val="31000"/>
                </a:srgbClr>
              </a:gs>
              <a:gs pos="24000">
                <a:srgbClr val="CC6600">
                  <a:alpha val="76000"/>
                </a:srgbClr>
              </a:gs>
              <a:gs pos="41000">
                <a:schemeClr val="accent2">
                  <a:lumMod val="60000"/>
                  <a:lumOff val="40000"/>
                  <a:alpha val="62000"/>
                </a:schemeClr>
              </a:gs>
            </a:gsLst>
            <a:lin ang="13500000" scaled="1"/>
            <a:tileRect/>
          </a:gradFill>
          <a:ln w="508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5" name="Parallellogram 4">
            <a:extLst>
              <a:ext uri="{FF2B5EF4-FFF2-40B4-BE49-F238E27FC236}">
                <a16:creationId xmlns:a16="http://schemas.microsoft.com/office/drawing/2014/main" id="{E49B999C-6E8A-4799-BCC4-C651F4700AF5}"/>
              </a:ext>
            </a:extLst>
          </p:cNvPr>
          <p:cNvSpPr/>
          <p:nvPr/>
        </p:nvSpPr>
        <p:spPr>
          <a:xfrm>
            <a:off x="1226860" y="0"/>
            <a:ext cx="2302499" cy="6192838"/>
          </a:xfrm>
          <a:prstGeom prst="parallelogram">
            <a:avLst>
              <a:gd name="adj" fmla="val 48223"/>
            </a:avLst>
          </a:prstGeom>
          <a:gradFill flip="none" rotWithShape="1">
            <a:gsLst>
              <a:gs pos="65000">
                <a:srgbClr val="CC6600">
                  <a:alpha val="31000"/>
                </a:srgbClr>
              </a:gs>
              <a:gs pos="24000">
                <a:srgbClr val="CC6600">
                  <a:alpha val="76000"/>
                </a:srgbClr>
              </a:gs>
              <a:gs pos="41000">
                <a:schemeClr val="accent2">
                  <a:lumMod val="60000"/>
                  <a:lumOff val="40000"/>
                  <a:alpha val="62000"/>
                </a:schemeClr>
              </a:gs>
            </a:gsLst>
            <a:lin ang="13500000" scaled="1"/>
            <a:tileRect/>
          </a:gradFill>
          <a:ln w="508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6" name="Parallellogram 5">
            <a:extLst>
              <a:ext uri="{FF2B5EF4-FFF2-40B4-BE49-F238E27FC236}">
                <a16:creationId xmlns:a16="http://schemas.microsoft.com/office/drawing/2014/main" id="{4BF8031F-ECD3-4B02-91E1-C79C675D869C}"/>
              </a:ext>
            </a:extLst>
          </p:cNvPr>
          <p:cNvSpPr/>
          <p:nvPr/>
        </p:nvSpPr>
        <p:spPr>
          <a:xfrm flipH="1" flipV="1">
            <a:off x="3531115" y="0"/>
            <a:ext cx="2302499" cy="6192838"/>
          </a:xfrm>
          <a:prstGeom prst="parallelogram">
            <a:avLst>
              <a:gd name="adj" fmla="val 45129"/>
            </a:avLst>
          </a:prstGeom>
          <a:gradFill flip="none" rotWithShape="1">
            <a:gsLst>
              <a:gs pos="65000">
                <a:srgbClr val="CC6600">
                  <a:alpha val="31000"/>
                </a:srgbClr>
              </a:gs>
              <a:gs pos="24000">
                <a:srgbClr val="CC6600">
                  <a:alpha val="76000"/>
                </a:srgbClr>
              </a:gs>
              <a:gs pos="41000">
                <a:schemeClr val="accent2">
                  <a:lumMod val="60000"/>
                  <a:lumOff val="40000"/>
                  <a:alpha val="62000"/>
                </a:schemeClr>
              </a:gs>
            </a:gsLst>
            <a:lin ang="13500000" scaled="1"/>
            <a:tileRect/>
          </a:gradFill>
          <a:ln w="508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7" name="Parallellogram 6">
            <a:extLst>
              <a:ext uri="{FF2B5EF4-FFF2-40B4-BE49-F238E27FC236}">
                <a16:creationId xmlns:a16="http://schemas.microsoft.com/office/drawing/2014/main" id="{D379F1F7-E48B-43E1-8EEE-D1DF2E0A68AA}"/>
              </a:ext>
            </a:extLst>
          </p:cNvPr>
          <p:cNvSpPr/>
          <p:nvPr/>
        </p:nvSpPr>
        <p:spPr>
          <a:xfrm flipH="1">
            <a:off x="6987500" y="0"/>
            <a:ext cx="2302500" cy="6192838"/>
          </a:xfrm>
          <a:prstGeom prst="parallelogram">
            <a:avLst>
              <a:gd name="adj" fmla="val 45902"/>
            </a:avLst>
          </a:prstGeom>
          <a:gradFill flip="none" rotWithShape="1">
            <a:gsLst>
              <a:gs pos="65000">
                <a:srgbClr val="CC6600">
                  <a:alpha val="31000"/>
                </a:srgbClr>
              </a:gs>
              <a:gs pos="24000">
                <a:srgbClr val="CC6600">
                  <a:alpha val="76000"/>
                </a:srgbClr>
              </a:gs>
              <a:gs pos="41000">
                <a:schemeClr val="accent2">
                  <a:lumMod val="60000"/>
                  <a:lumOff val="40000"/>
                  <a:alpha val="62000"/>
                </a:schemeClr>
              </a:gs>
            </a:gsLst>
            <a:lin ang="13500000" scaled="1"/>
            <a:tileRect/>
          </a:gradFill>
          <a:ln w="508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8" name="Parallellogram 7">
            <a:extLst>
              <a:ext uri="{FF2B5EF4-FFF2-40B4-BE49-F238E27FC236}">
                <a16:creationId xmlns:a16="http://schemas.microsoft.com/office/drawing/2014/main" id="{C0D3461B-EC9A-47C9-8EE9-541FF3B39271}"/>
              </a:ext>
            </a:extLst>
          </p:cNvPr>
          <p:cNvSpPr/>
          <p:nvPr/>
        </p:nvSpPr>
        <p:spPr>
          <a:xfrm flipV="1">
            <a:off x="4611236" y="0"/>
            <a:ext cx="2302499" cy="6192838"/>
          </a:xfrm>
          <a:prstGeom prst="parallelogram">
            <a:avLst>
              <a:gd name="adj" fmla="val 47836"/>
            </a:avLst>
          </a:prstGeom>
          <a:gradFill flip="none" rotWithShape="1">
            <a:gsLst>
              <a:gs pos="65000">
                <a:srgbClr val="CC6600">
                  <a:alpha val="31000"/>
                </a:srgbClr>
              </a:gs>
              <a:gs pos="24000">
                <a:srgbClr val="CC6600">
                  <a:alpha val="76000"/>
                </a:srgbClr>
              </a:gs>
              <a:gs pos="41000">
                <a:schemeClr val="accent2">
                  <a:lumMod val="60000"/>
                  <a:lumOff val="40000"/>
                  <a:alpha val="62000"/>
                </a:schemeClr>
              </a:gs>
            </a:gsLst>
            <a:lin ang="13500000" scaled="1"/>
            <a:tileRect/>
          </a:gradFill>
          <a:ln w="508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9" name="Parallellogram 8">
            <a:extLst>
              <a:ext uri="{FF2B5EF4-FFF2-40B4-BE49-F238E27FC236}">
                <a16:creationId xmlns:a16="http://schemas.microsoft.com/office/drawing/2014/main" id="{BA4D95D0-E890-47CD-9C42-1233B4E2113D}"/>
              </a:ext>
            </a:extLst>
          </p:cNvPr>
          <p:cNvSpPr/>
          <p:nvPr/>
        </p:nvSpPr>
        <p:spPr>
          <a:xfrm>
            <a:off x="8101384" y="0"/>
            <a:ext cx="2196730" cy="6192838"/>
          </a:xfrm>
          <a:prstGeom prst="parallelogram">
            <a:avLst>
              <a:gd name="adj" fmla="val 45902"/>
            </a:avLst>
          </a:prstGeom>
          <a:gradFill flip="none" rotWithShape="1">
            <a:gsLst>
              <a:gs pos="65000">
                <a:srgbClr val="CC6600">
                  <a:alpha val="31000"/>
                </a:srgbClr>
              </a:gs>
              <a:gs pos="24000">
                <a:srgbClr val="CC6600">
                  <a:alpha val="76000"/>
                </a:srgbClr>
              </a:gs>
              <a:gs pos="41000">
                <a:schemeClr val="accent2">
                  <a:lumMod val="60000"/>
                  <a:lumOff val="40000"/>
                  <a:alpha val="62000"/>
                </a:schemeClr>
              </a:gs>
            </a:gsLst>
            <a:lin ang="13500000" scaled="1"/>
            <a:tileRect/>
          </a:gradFill>
          <a:ln w="508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7253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6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" dur="6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" dur="2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4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11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6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" dur="2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4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16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7" dur="6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2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4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21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6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2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4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26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7" dur="6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2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4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31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6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2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52B7984-A4E3-47D5-B4A3-B60452B633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49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11049D37-F4C9-41D3-A43A-EF1354CAF3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96518" y="1765228"/>
            <a:ext cx="2142892" cy="2725758"/>
          </a:xfrm>
          <a:prstGeom prst="rect">
            <a:avLst/>
          </a:prstGeom>
        </p:spPr>
      </p:pic>
      <p:pic>
        <p:nvPicPr>
          <p:cNvPr id="4" name="Picture 6" descr="E:\Bestanden Hans &amp; Marianne\MARIANNE\Pictures\vogelverschrikkers\1221323ArfRMmiF.gif">
            <a:extLst>
              <a:ext uri="{FF2B5EF4-FFF2-40B4-BE49-F238E27FC236}">
                <a16:creationId xmlns:a16="http://schemas.microsoft.com/office/drawing/2014/main" id="{D5B02B78-2765-44D1-A9FC-BE9DA192C9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92316" y="734410"/>
            <a:ext cx="3906940" cy="2199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337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D9B08A72-1F9D-49DB-A3BB-60EDC4C345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50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67F38E36-6879-4E89-8FFD-F9C92D636D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599" y="3432600"/>
            <a:ext cx="3058731" cy="305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01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E7E35F5-AD6B-46F9-AA61-C671D4A025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2113"/>
            <a:ext cx="10296524" cy="6147024"/>
          </a:xfrm>
          <a:prstGeom prst="rect">
            <a:avLst/>
          </a:prstGeom>
        </p:spPr>
      </p:pic>
      <p:pic>
        <p:nvPicPr>
          <p:cNvPr id="4" name="Afbeelding 3" descr="Afbeelding met boom, lucht, buiten&#10;&#10;Automatisch gegenereerde beschrijving">
            <a:extLst>
              <a:ext uri="{FF2B5EF4-FFF2-40B4-BE49-F238E27FC236}">
                <a16:creationId xmlns:a16="http://schemas.microsoft.com/office/drawing/2014/main" id="{2FE204D9-6063-4C1E-A384-B3217BBBEA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0296524" cy="6213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21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64BF1E5-AD99-4B28-A66E-9D3DC8D915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90" b="4769"/>
          <a:stretch/>
        </p:blipFill>
        <p:spPr>
          <a:xfrm>
            <a:off x="1" y="0"/>
            <a:ext cx="10296524" cy="6191250"/>
          </a:xfrm>
          <a:prstGeom prst="rect">
            <a:avLst/>
          </a:prstGeom>
        </p:spPr>
      </p:pic>
      <p:pic>
        <p:nvPicPr>
          <p:cNvPr id="5" name="Picture 3" descr="E:\Bestanden Hans &amp; Marianne\MARIANNE\Pictures\colorful butterfly\Nieuwe map\ocBDb0WrAXTzUJXwk7WikUXPb8k.png">
            <a:extLst>
              <a:ext uri="{FF2B5EF4-FFF2-40B4-BE49-F238E27FC236}">
                <a16:creationId xmlns:a16="http://schemas.microsoft.com/office/drawing/2014/main" id="{0F414A67-2E63-4FC1-B3D6-D39EDCBE9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002" y="-80683"/>
            <a:ext cx="10596283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626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zonsondergang, lucht, water, buiten&#10;&#10;Automatisch gegenereerde beschrijving">
            <a:extLst>
              <a:ext uri="{FF2B5EF4-FFF2-40B4-BE49-F238E27FC236}">
                <a16:creationId xmlns:a16="http://schemas.microsoft.com/office/drawing/2014/main" id="{5445E6D7-B5C5-43D2-A416-C82ADABCD0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6525" cy="6191250"/>
          </a:xfrm>
          <a:prstGeom prst="rect">
            <a:avLst/>
          </a:prstGeom>
        </p:spPr>
      </p:pic>
      <p:pic>
        <p:nvPicPr>
          <p:cNvPr id="5" name="Afbeelding 4" descr="Afbeelding met buiten, water, strand, lucht&#10;&#10;Automatisch gegenereerde beschrijving">
            <a:extLst>
              <a:ext uri="{FF2B5EF4-FFF2-40B4-BE49-F238E27FC236}">
                <a16:creationId xmlns:a16="http://schemas.microsoft.com/office/drawing/2014/main" id="{D7E5F305-F320-4F13-95C1-760C05CB17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0296525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45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B30B5FE-85C9-4E96-8184-B6369D2581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0296525" cy="6191250"/>
          </a:xfrm>
          <a:prstGeom prst="rect">
            <a:avLst/>
          </a:prstGeom>
        </p:spPr>
      </p:pic>
      <p:pic>
        <p:nvPicPr>
          <p:cNvPr id="5" name="Afbeelding 4" descr="Afbeelding met lucht, buiten, gebouw&#10;&#10;Automatisch gegenereerde beschrijving">
            <a:extLst>
              <a:ext uri="{FF2B5EF4-FFF2-40B4-BE49-F238E27FC236}">
                <a16:creationId xmlns:a16="http://schemas.microsoft.com/office/drawing/2014/main" id="{AC29D342-17DD-4111-A605-79DAF6E360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0296524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45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>
            <a:extLst>
              <a:ext uri="{FF2B5EF4-FFF2-40B4-BE49-F238E27FC236}">
                <a16:creationId xmlns:a16="http://schemas.microsoft.com/office/drawing/2014/main" id="{EB5AF091-BBAB-460A-9B54-D71A042FED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4169"/>
            <a:ext cx="10296525" cy="6192638"/>
          </a:xfrm>
          <a:prstGeom prst="rect">
            <a:avLst/>
          </a:prstGeom>
        </p:spPr>
      </p:pic>
      <p:sp useBgFill="1">
        <p:nvSpPr>
          <p:cNvPr id="4" name="Parallellogram 3">
            <a:extLst>
              <a:ext uri="{FF2B5EF4-FFF2-40B4-BE49-F238E27FC236}">
                <a16:creationId xmlns:a16="http://schemas.microsoft.com/office/drawing/2014/main" id="{807BDFC1-99E4-428D-9A0C-3C3713589AC8}"/>
              </a:ext>
            </a:extLst>
          </p:cNvPr>
          <p:cNvSpPr/>
          <p:nvPr/>
        </p:nvSpPr>
        <p:spPr>
          <a:xfrm>
            <a:off x="252639" y="1264025"/>
            <a:ext cx="3032126" cy="4519442"/>
          </a:xfrm>
          <a:prstGeom prst="parallelogram">
            <a:avLst/>
          </a:prstGeom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 useBgFill="1">
        <p:nvSpPr>
          <p:cNvPr id="5" name="Parallellogram 4">
            <a:extLst>
              <a:ext uri="{FF2B5EF4-FFF2-40B4-BE49-F238E27FC236}">
                <a16:creationId xmlns:a16="http://schemas.microsoft.com/office/drawing/2014/main" id="{431009DE-DEDA-4896-BF88-C2EDCAD9C21D}"/>
              </a:ext>
            </a:extLst>
          </p:cNvPr>
          <p:cNvSpPr/>
          <p:nvPr/>
        </p:nvSpPr>
        <p:spPr>
          <a:xfrm>
            <a:off x="3204800" y="770965"/>
            <a:ext cx="3258506" cy="5007167"/>
          </a:xfrm>
          <a:prstGeom prst="parallelogram">
            <a:avLst/>
          </a:prstGeom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 useBgFill="1">
        <p:nvSpPr>
          <p:cNvPr id="6" name="Parallellogram 5">
            <a:extLst>
              <a:ext uri="{FF2B5EF4-FFF2-40B4-BE49-F238E27FC236}">
                <a16:creationId xmlns:a16="http://schemas.microsoft.com/office/drawing/2014/main" id="{7AED3ADF-4FE7-4710-A28D-C19EF27B43FF}"/>
              </a:ext>
            </a:extLst>
          </p:cNvPr>
          <p:cNvSpPr/>
          <p:nvPr/>
        </p:nvSpPr>
        <p:spPr>
          <a:xfrm>
            <a:off x="6383340" y="426594"/>
            <a:ext cx="3435443" cy="5382999"/>
          </a:xfrm>
          <a:prstGeom prst="parallelogram">
            <a:avLst/>
          </a:prstGeom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73221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9925A9B-9B9C-4050-89B3-0AEB03F9CB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0296525" cy="6191250"/>
          </a:xfrm>
          <a:prstGeom prst="rect">
            <a:avLst/>
          </a:prstGeom>
        </p:spPr>
      </p:pic>
      <p:sp>
        <p:nvSpPr>
          <p:cNvPr id="4" name="Hart 3">
            <a:extLst>
              <a:ext uri="{FF2B5EF4-FFF2-40B4-BE49-F238E27FC236}">
                <a16:creationId xmlns:a16="http://schemas.microsoft.com/office/drawing/2014/main" id="{62BD891B-1602-4B64-9D84-ADE8EEDE6088}"/>
              </a:ext>
            </a:extLst>
          </p:cNvPr>
          <p:cNvSpPr/>
          <p:nvPr/>
        </p:nvSpPr>
        <p:spPr>
          <a:xfrm>
            <a:off x="1012030" y="89647"/>
            <a:ext cx="8272463" cy="5988424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mpd="dbl">
            <a:solidFill>
              <a:schemeClr val="accent2">
                <a:lumMod val="50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4159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natuur, berg&#10;&#10;Automatisch gegenereerde beschrijving">
            <a:extLst>
              <a:ext uri="{FF2B5EF4-FFF2-40B4-BE49-F238E27FC236}">
                <a16:creationId xmlns:a16="http://schemas.microsoft.com/office/drawing/2014/main" id="{D0157236-EA61-4738-8161-30E2D68BA8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50"/>
          </a:xfrm>
          <a:prstGeom prst="rect">
            <a:avLst/>
          </a:prstGeom>
        </p:spPr>
      </p:pic>
      <p:sp>
        <p:nvSpPr>
          <p:cNvPr id="4" name="Kader 3">
            <a:extLst>
              <a:ext uri="{FF2B5EF4-FFF2-40B4-BE49-F238E27FC236}">
                <a16:creationId xmlns:a16="http://schemas.microsoft.com/office/drawing/2014/main" id="{F1D5AD32-4953-4882-B3D9-21C7E7320CE5}"/>
              </a:ext>
            </a:extLst>
          </p:cNvPr>
          <p:cNvSpPr/>
          <p:nvPr/>
        </p:nvSpPr>
        <p:spPr>
          <a:xfrm>
            <a:off x="-1" y="0"/>
            <a:ext cx="10298113" cy="6192838"/>
          </a:xfrm>
          <a:prstGeom prst="frame">
            <a:avLst>
              <a:gd name="adj1" fmla="val 4344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5" name="Rechthoek 4">
            <a:hlinkClick r:id="rId3"/>
            <a:extLst>
              <a:ext uri="{FF2B5EF4-FFF2-40B4-BE49-F238E27FC236}">
                <a16:creationId xmlns:a16="http://schemas.microsoft.com/office/drawing/2014/main" id="{26048E99-30FF-493B-ACBC-8BB3BC429CA2}"/>
              </a:ext>
            </a:extLst>
          </p:cNvPr>
          <p:cNvSpPr/>
          <p:nvPr/>
        </p:nvSpPr>
        <p:spPr>
          <a:xfrm>
            <a:off x="7735304" y="5498521"/>
            <a:ext cx="2698801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nl-NL" sz="140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latin typeface="Birds of Paradise  Personal use" pitchFamily="2" charset="0"/>
                <a:cs typeface="Arial" charset="0"/>
              </a:rPr>
              <a:t>Powerpoint_Marianne</a:t>
            </a:r>
            <a:endParaRPr lang="nl-NL" sz="140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latin typeface="Birds of Paradise  Personal use" pitchFamily="2" charset="0"/>
              <a:cs typeface="Arial" charset="0"/>
            </a:endParaRPr>
          </a:p>
          <a:p>
            <a:pPr algn="ctr">
              <a:defRPr/>
            </a:pPr>
            <a:r>
              <a:rPr lang="nl-NL" sz="14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latin typeface="Birds of Paradise  Personal use" pitchFamily="2" charset="0"/>
                <a:cs typeface="Arial" charset="0"/>
              </a:rPr>
              <a:t>Click </a:t>
            </a:r>
            <a:r>
              <a:rPr lang="nl-NL" sz="140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latin typeface="Birds of Paradise  Personal use" pitchFamily="2" charset="0"/>
                <a:cs typeface="Arial" charset="0"/>
              </a:rPr>
              <a:t>Here</a:t>
            </a:r>
            <a:endParaRPr lang="nl-NL" sz="140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latin typeface="Birds of Paradise  Personal use" pitchFamily="2" charset="0"/>
              <a:cs typeface="Arial" charset="0"/>
            </a:endParaRPr>
          </a:p>
        </p:txBody>
      </p:sp>
      <p:sp>
        <p:nvSpPr>
          <p:cNvPr id="6" name="Rechthoek 5">
            <a:hlinkClick r:id="" action="ppaction://hlinkshowjump?jump=endshow"/>
            <a:extLst>
              <a:ext uri="{FF2B5EF4-FFF2-40B4-BE49-F238E27FC236}">
                <a16:creationId xmlns:a16="http://schemas.microsoft.com/office/drawing/2014/main" id="{48353E78-66FB-4026-8321-B128118108D4}"/>
              </a:ext>
            </a:extLst>
          </p:cNvPr>
          <p:cNvSpPr/>
          <p:nvPr/>
        </p:nvSpPr>
        <p:spPr>
          <a:xfrm>
            <a:off x="9073056" y="4662939"/>
            <a:ext cx="92708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nl-NL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itchFamily="82" charset="0"/>
                <a:cs typeface="Arial" charset="0"/>
              </a:rPr>
              <a:t>EXIT</a:t>
            </a:r>
          </a:p>
        </p:txBody>
      </p:sp>
      <p:pic>
        <p:nvPicPr>
          <p:cNvPr id="7" name="Picture 3" descr="D:\Bestanden Hans &amp; Marianne\MARIANNE\MARIANNE Afbeeldingen\cheetahs\thanks001586zn.gif">
            <a:extLst>
              <a:ext uri="{FF2B5EF4-FFF2-40B4-BE49-F238E27FC236}">
                <a16:creationId xmlns:a16="http://schemas.microsoft.com/office/drawing/2014/main" id="{6C07FD33-63A0-4AB4-ACA0-69D7512F982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33" y="4878366"/>
            <a:ext cx="969581" cy="1170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C0177C7F-97F4-4C45-A02C-001A48C3A35B}"/>
              </a:ext>
            </a:extLst>
          </p:cNvPr>
          <p:cNvSpPr/>
          <p:nvPr/>
        </p:nvSpPr>
        <p:spPr>
          <a:xfrm>
            <a:off x="6937186" y="347952"/>
            <a:ext cx="29018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0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latin typeface="Birds of Paradise  Personal use" pitchFamily="2" charset="0"/>
              </a:rPr>
              <a:t>Evening </a:t>
            </a:r>
            <a:r>
              <a:rPr lang="nl-NL" sz="200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latin typeface="Birds of Paradise  Personal use" pitchFamily="2" charset="0"/>
              </a:rPr>
              <a:t>Bells_Kristin</a:t>
            </a:r>
            <a:r>
              <a:rPr lang="nl-NL" sz="20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latin typeface="Birds of Paradise  Personal use" pitchFamily="2" charset="0"/>
              </a:rPr>
              <a:t> </a:t>
            </a:r>
            <a:r>
              <a:rPr lang="nl-NL" sz="200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latin typeface="Birds of Paradise  Personal use" pitchFamily="2" charset="0"/>
              </a:rPr>
              <a:t>Amarie</a:t>
            </a:r>
            <a:endParaRPr lang="nl-NL" sz="2000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latin typeface="Birds of Paradise  Personal use" pitchFamily="2" charset="0"/>
            </a:endParaRP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4E36AB04-A0B3-45E2-8CE8-38652259A35A}"/>
              </a:ext>
            </a:extLst>
          </p:cNvPr>
          <p:cNvSpPr/>
          <p:nvPr/>
        </p:nvSpPr>
        <p:spPr>
          <a:xfrm>
            <a:off x="1253516" y="5597890"/>
            <a:ext cx="915699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16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latin typeface="Birds of Paradise  Personal use" pitchFamily="2" charset="0"/>
              </a:rPr>
              <a:t>Marianne</a:t>
            </a:r>
            <a:endParaRPr lang="nl-NL" sz="1600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latin typeface="Birds of Paradise  Personal us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25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theme/theme1.xml><?xml version="1.0" encoding="utf-8"?>
<a:theme xmlns:a="http://schemas.openxmlformats.org/drawingml/2006/main" name="Kantoorthema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537</TotalTime>
  <Words>15</Words>
  <Application>Microsoft Office PowerPoint</Application>
  <PresentationFormat>Aangepast</PresentationFormat>
  <Paragraphs>7</Paragraphs>
  <Slides>17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17</vt:i4>
      </vt:variant>
    </vt:vector>
  </HeadingPairs>
  <TitlesOfParts>
    <vt:vector size="24" baseType="lpstr">
      <vt:lpstr>Algerian</vt:lpstr>
      <vt:lpstr>Arial</vt:lpstr>
      <vt:lpstr>Birds of Paradise  Personal use</vt:lpstr>
      <vt:lpstr>Brush Script MT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marianne verpaalen</dc:creator>
  <cp:lastModifiedBy> </cp:lastModifiedBy>
  <cp:revision>38</cp:revision>
  <dcterms:created xsi:type="dcterms:W3CDTF">2019-02-18T09:59:39Z</dcterms:created>
  <dcterms:modified xsi:type="dcterms:W3CDTF">2019-02-27T10:15:33Z</dcterms:modified>
</cp:coreProperties>
</file>