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79" r:id="rId5"/>
    <p:sldId id="259" r:id="rId6"/>
    <p:sldId id="267" r:id="rId7"/>
    <p:sldId id="282" r:id="rId8"/>
    <p:sldId id="281" r:id="rId9"/>
    <p:sldId id="280" r:id="rId10"/>
    <p:sldId id="268" r:id="rId11"/>
    <p:sldId id="262" r:id="rId12"/>
    <p:sldId id="263" r:id="rId13"/>
    <p:sldId id="264" r:id="rId14"/>
    <p:sldId id="266" r:id="rId15"/>
    <p:sldId id="272" r:id="rId16"/>
    <p:sldId id="273" r:id="rId17"/>
    <p:sldId id="274" r:id="rId18"/>
    <p:sldId id="275" r:id="rId19"/>
    <p:sldId id="278" r:id="rId20"/>
    <p:sldId id="277" r:id="rId21"/>
    <p:sldId id="271" r:id="rId22"/>
  </p:sldIdLst>
  <p:sldSz cx="10298113" cy="6192838"/>
  <p:notesSz cx="6858000" cy="9144000"/>
  <p:embeddedFontLst>
    <p:embeddedFont>
      <p:font typeface="Baskerville Old Face" panose="02020602080505020303" pitchFamily="18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ooper Black" panose="0208090404030B020404" pitchFamily="18" charset="0"/>
      <p:regular r:id="rId28"/>
    </p:embeddedFont>
    <p:embeddedFont>
      <p:font typeface="Rockwell Extra Bold" panose="02060903040505020403" pitchFamily="18" charset="0"/>
      <p:bold r:id="rId29"/>
    </p:embeddedFont>
  </p:embeddedFontLst>
  <p:defaultTextStyle>
    <a:defPPr>
      <a:defRPr lang="nl-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QrMtE3r66NP/esRisbtSwg==" hashData="7MaBhKkbu597s4TLuUQ3r6qZQH5i0AdS7A4jFpvVMEbxxv2agXmK8shug996IyHLN/nl81FQ6EXDWcUBE125cQ=="/>
  <p:extLst>
    <p:ext uri="{EFAFB233-063F-42B5-8137-9DF3F51BA10A}">
      <p15:sldGuideLst xmlns:p15="http://schemas.microsoft.com/office/powerpoint/2012/main">
        <p15:guide id="1" orient="horz" pos="1951">
          <p15:clr>
            <a:srgbClr val="A4A3A4"/>
          </p15:clr>
        </p15:guide>
        <p15:guide id="2" pos="32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8F8F8"/>
    <a:srgbClr val="6600FF"/>
    <a:srgbClr val="9933FF"/>
    <a:srgbClr val="FF3399"/>
    <a:srgbClr val="CC99FF"/>
    <a:srgbClr val="FF99CC"/>
    <a:srgbClr val="FF99FF"/>
    <a:srgbClr val="0099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408" y="384"/>
      </p:cViewPr>
      <p:guideLst>
        <p:guide orient="horz" pos="1951"/>
        <p:guide pos="324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72359" y="1923794"/>
            <a:ext cx="8753396" cy="1327446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44717" y="3509275"/>
            <a:ext cx="7208679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616352E-E5A0-4DF6-8E38-832AFB54F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9B5B5-FB02-41AB-B50C-D967D4CEA742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4B684C4-925A-4140-A766-C980AA798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1DA28C5-CC99-41F9-B500-62072FED1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85B2F-189C-457B-86B9-66C0C1304F0B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289206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DBA3BD5-6162-452C-9562-F475B5A31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1A574-169F-4D4E-BCF2-4B7DE724E231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58F800A-1436-4C73-96C4-36DE5E5C4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364787E-A010-4FAB-9F68-C3E9AFF1A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D7A21-3F00-4FB7-8413-0BCE9719641C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793972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3480" y="3979472"/>
            <a:ext cx="8753396" cy="122996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13480" y="2624789"/>
            <a:ext cx="8753396" cy="13546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F63D9AE-83E6-4D9C-90C0-AEDEAF8BF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F562E-61B7-445C-A92F-FCE82F9B41F0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29791FC-6472-40C3-AD78-3252E9775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C9E9D73-967F-4DF9-8CE7-E53DF299A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CF7A6-0D77-43F3-AD56-8554F6977E57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149254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514906" y="1444996"/>
            <a:ext cx="4548333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234874" y="1444996"/>
            <a:ext cx="4548333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8DA53642-40F4-42FA-BBC8-8E6EC2F84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AF931-F701-46CC-823E-8E601ACC7E92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28B4435E-E602-45DA-9850-37D83847F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9CB01404-BA2D-4E6A-ABD1-DF366CAC1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3AC1A-19AF-48A5-BE2F-1C86D69B7522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242160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14905" y="1386221"/>
            <a:ext cx="4550122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14905" y="1963932"/>
            <a:ext cx="4550122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231299" y="1386221"/>
            <a:ext cx="4551909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231299" y="1963932"/>
            <a:ext cx="4551909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>
            <a:extLst>
              <a:ext uri="{FF2B5EF4-FFF2-40B4-BE49-F238E27FC236}">
                <a16:creationId xmlns:a16="http://schemas.microsoft.com/office/drawing/2014/main" id="{51878D99-3759-4DC1-9015-167479988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A2AEC-2943-4787-A1F3-85B155EC9695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8" name="Tijdelijke aanduiding voor voettekst 4">
            <a:extLst>
              <a:ext uri="{FF2B5EF4-FFF2-40B4-BE49-F238E27FC236}">
                <a16:creationId xmlns:a16="http://schemas.microsoft.com/office/drawing/2014/main" id="{2F3F3446-7090-48D2-86FE-9AE2B2792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659E53CA-CEBC-4299-8BF2-1852D44F5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12FE3-D75F-49D4-8233-EEE46DC7D9CC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676963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3">
            <a:extLst>
              <a:ext uri="{FF2B5EF4-FFF2-40B4-BE49-F238E27FC236}">
                <a16:creationId xmlns:a16="http://schemas.microsoft.com/office/drawing/2014/main" id="{3C62534F-4FA5-4BC2-9FA3-7794BAE19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85472-C553-49F8-81BF-C2B48D55B803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4" name="Tijdelijke aanduiding voor voettekst 4">
            <a:extLst>
              <a:ext uri="{FF2B5EF4-FFF2-40B4-BE49-F238E27FC236}">
                <a16:creationId xmlns:a16="http://schemas.microsoft.com/office/drawing/2014/main" id="{6B5DC352-776E-44B5-9A01-D463EF7DA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>
            <a:extLst>
              <a:ext uri="{FF2B5EF4-FFF2-40B4-BE49-F238E27FC236}">
                <a16:creationId xmlns:a16="http://schemas.microsoft.com/office/drawing/2014/main" id="{61D5DF2A-95E1-49A4-BD11-7776EB6BD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E45E7-2249-4B53-987A-82730770E51E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285019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>
            <a:extLst>
              <a:ext uri="{FF2B5EF4-FFF2-40B4-BE49-F238E27FC236}">
                <a16:creationId xmlns:a16="http://schemas.microsoft.com/office/drawing/2014/main" id="{DB244DB9-7015-4227-8769-DFCB8CD24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DCD2D-E8EC-47B8-9277-C57FBE6AFD25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3" name="Tijdelijke aanduiding voor voettekst 4">
            <a:extLst>
              <a:ext uri="{FF2B5EF4-FFF2-40B4-BE49-F238E27FC236}">
                <a16:creationId xmlns:a16="http://schemas.microsoft.com/office/drawing/2014/main" id="{8BF58D4F-A375-4365-B035-277AEE636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>
            <a:extLst>
              <a:ext uri="{FF2B5EF4-FFF2-40B4-BE49-F238E27FC236}">
                <a16:creationId xmlns:a16="http://schemas.microsoft.com/office/drawing/2014/main" id="{A4D87A06-4ED1-47D6-914F-3418A0A2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320D9-6596-4255-9E37-B56A6B989E13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646958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4906" y="246567"/>
            <a:ext cx="3388008" cy="10493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026276" y="246567"/>
            <a:ext cx="5756931" cy="52854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14906" y="1295909"/>
            <a:ext cx="3388008" cy="42360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B648A902-1649-40DF-BEF9-5059DB66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027B6-5135-4F4B-A8A3-777A53F26E31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FBE8B671-CDF0-4C49-A41C-889BEE213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3DF3D4A3-1A81-4802-A74D-CA56C16FB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28155-6EA2-494B-A90E-9A517E4BAA47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514778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18502" y="4334986"/>
            <a:ext cx="6178868" cy="51177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018502" y="553341"/>
            <a:ext cx="6178868" cy="371570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018502" y="4846756"/>
            <a:ext cx="6178868" cy="7267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7ED0B0D5-2045-45B0-BD5F-7DE94A2E0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779DD-D348-4B9F-B349-5D09A3E6ECE4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74E6CC52-86F8-4069-8B19-A1ECBE911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6A38CD23-29F6-4C20-9CFA-C9868B81A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2DD81-7460-4CCB-B724-A8278BB0F019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38048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0C8D81F-3A31-4DB9-9E77-A7BE027A1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C17CB-10CD-4B08-BEFA-6BC2105264C0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0400F93-5547-4F8F-9FD4-6ADEAD0CA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D5D997F-0720-4509-A617-10B76BC0D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894AA-7419-41AF-B4C2-447CCC27C914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563837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7466132" y="248001"/>
            <a:ext cx="2317075" cy="5283982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14906" y="248001"/>
            <a:ext cx="6779591" cy="5283982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B3AB4E2-B58C-49B1-8642-B799DC7D5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E65DC-615F-4C2D-9F70-EC4F4186BF2F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BFB3F53-F670-4EBE-86BE-5C0CF86A1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01FF84D-39D1-41E3-ACA6-5876C2B40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6DFE1-591B-4E13-B2CA-E52DC141B047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361298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>
            <a:extLst>
              <a:ext uri="{FF2B5EF4-FFF2-40B4-BE49-F238E27FC236}">
                <a16:creationId xmlns:a16="http://schemas.microsoft.com/office/drawing/2014/main" id="{845D8FEF-08B4-4C50-B750-FB9B829F250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14350" y="247650"/>
            <a:ext cx="9269413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stijl te bewerken</a:t>
            </a:r>
          </a:p>
        </p:txBody>
      </p:sp>
      <p:sp>
        <p:nvSpPr>
          <p:cNvPr id="1027" name="Tijdelijke aanduiding voor tekst 2">
            <a:extLst>
              <a:ext uri="{FF2B5EF4-FFF2-40B4-BE49-F238E27FC236}">
                <a16:creationId xmlns:a16="http://schemas.microsoft.com/office/drawing/2014/main" id="{1BFD519A-F136-4BB0-BD5D-BE5BDAF0863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14350" y="1444625"/>
            <a:ext cx="9269413" cy="408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modelstijlen te bewerken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  <a:p>
            <a:pPr lvl="4"/>
            <a:r>
              <a:rPr lang="nl-NL" alt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4D850A9-7442-4505-864D-21E9B4B3DC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4350" y="5740400"/>
            <a:ext cx="2403475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230949-BE30-466F-952E-9FA9CA6663E8}" type="datetimeFigureOut">
              <a:rPr lang="nl-NL"/>
              <a:pPr>
                <a:defRPr/>
              </a:pPr>
              <a:t>29-7-2019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43A09EF-33CF-41FD-9085-683F630841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5740400"/>
            <a:ext cx="3262313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207F4A9-7FE8-4FB1-9488-219D976B4A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380288" y="5740400"/>
            <a:ext cx="2403475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BEDB3D9-8AD8-4BA2-9504-9B2BBA9DAC78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gif"/><Relationship Id="rId4" Type="http://schemas.openxmlformats.org/officeDocument/2006/relationships/hyperlink" Target="http://blog.seniorennet.nl/powerpoint_mariann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E:\Bestanden Hans &amp; Marianne\MARIANNE\PPS Pictures\Mijn afbeeldingen nieuw\vormen\hortensia\tuxpi.com.1472674506.jpg">
            <a:extLst>
              <a:ext uri="{FF2B5EF4-FFF2-40B4-BE49-F238E27FC236}">
                <a16:creationId xmlns:a16="http://schemas.microsoft.com/office/drawing/2014/main" id="{0D7438F1-C798-4E3B-A5AB-FDE7C1220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BD6A8CB5-ECEA-49FB-8165-B72A233DD664}"/>
              </a:ext>
            </a:extLst>
          </p:cNvPr>
          <p:cNvSpPr/>
          <p:nvPr/>
        </p:nvSpPr>
        <p:spPr>
          <a:xfrm>
            <a:off x="900585" y="4911135"/>
            <a:ext cx="8784975" cy="1569660"/>
          </a:xfrm>
          <a:prstGeom prst="rect">
            <a:avLst/>
          </a:prstGeom>
          <a:noFill/>
        </p:spPr>
        <p:txBody>
          <a:bodyPr spcFirstLastPara="1">
            <a:prstTxWarp prst="textTriangleInverted">
              <a:avLst/>
            </a:prstTxWarp>
            <a:spAutoFit/>
            <a:scene3d>
              <a:camera prst="obliqueTopLeft"/>
              <a:lightRig rig="balanced" dir="t">
                <a:rot lat="0" lon="0" rev="1200000"/>
              </a:lightRig>
            </a:scene3d>
            <a:sp3d extrusionH="127000" contourW="12700" prstMaterial="softEdge">
              <a:bevelT w="88900" h="12700" prst="coolSlant"/>
              <a:bevelB w="69850" h="69850" prst="divot"/>
              <a:extrusionClr>
                <a:srgbClr val="9999FF"/>
              </a:extrusionClr>
              <a:contourClr>
                <a:schemeClr val="accent4">
                  <a:lumMod val="5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NL" sz="9600" b="1" spc="150" dirty="0" err="1">
                <a:ln w="25400" cap="rnd">
                  <a:gradFill flip="none" rotWithShape="1">
                    <a:gsLst>
                      <a:gs pos="0">
                        <a:srgbClr val="CCCCFF"/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Rockwell Extra Bold" pitchFamily="18" charset="0"/>
                <a:cs typeface="+mn-cs"/>
              </a:rPr>
              <a:t>Hydrangea</a:t>
            </a:r>
            <a:endParaRPr lang="nl-NL" sz="9600" b="1" spc="150" dirty="0">
              <a:ln w="25400" cap="rnd">
                <a:gradFill flip="none" rotWithShape="1"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Rockwell Extra Bold" pitchFamily="18" charset="0"/>
              <a:cs typeface="+mn-cs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22584ED5-25F1-4A30-A3A5-C71B892374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35586">
            <a:off x="841375" y="1228725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E72F5371-15DF-4186-99DA-0B52D9C7E1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35586">
            <a:off x="841375" y="1228725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F9561863-209D-4299-8649-2781492E45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35586">
            <a:off x="841375" y="1228725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AEBA0580-D641-49B2-84C2-263EF4E6BE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35586">
            <a:off x="841375" y="1228725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99F84749-6E28-4C9D-8745-EA55031A3F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35586">
            <a:off x="841375" y="1228725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E310A481-F80C-40B8-94EB-E748B701E1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35586">
            <a:off x="841375" y="1228725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487B1B5D-F252-4459-B7B7-0C8E12FB0B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35586">
            <a:off x="841375" y="1228725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51477624-C13D-4A8A-965A-78F4B4C6FF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835586">
            <a:off x="841375" y="1228725"/>
            <a:ext cx="9747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  <p:sndAc>
          <p:stSnd>
            <p:snd r:embed="rId2" name="LEO ROJAS - Colors Of The Rainbow (amazing pan flute music).wav"/>
          </p:stSnd>
        </p:sndAc>
      </p:transition>
    </mc:Choice>
    <mc:Fallback>
      <p:transition spd="med" advClick="0" advTm="12000">
        <p:fade/>
        <p:sndAc>
          <p:stSnd>
            <p:snd r:embed="rId2" name="LEO ROJAS - Colors Of The Rainbow (amazing pan flute music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1.25E-6 -2.96296E-6 L 0.04557 -0.06088 L 0.09453 -0.07523 L 0.12227 -0.07523 L 0.15326 -0.07523 L 0.18255 -0.05509 C 0.1944 -0.04004 0.18932 -0.04051 0.19557 -0.04051 L 0.21029 -0.01736 L 0.22175 0.01158 L 0.22982 0.03473 C 0.23164 0.06227 0.228 0.05463 0.2332 0.06366 L 0.2332 0.08982 L 0.2332 0.11598 L 0.2332 0.1419 L 0.2332 0.18843 L 0.24297 0.22315 L 0.26406 0.23773 L 0.29505 0.2463 L 0.31628 0.2463 L 0.32448 0.24352 L 0.33919 0.24931 L 0.36849 0.26366 L 0.38802 0.28681 L 0.39792 0.33611 L 0.39128 0.37685 " pathEditMode="relative" rAng="0" ptsTypes="AAAAAAAAAAAAAAAAAAAA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00" y="15069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Rot by="132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1.25E-6 -2.96296E-6 L 0.04557 -0.06088 L 0.09453 -0.07523 L 0.12227 -0.07523 L 0.15326 -0.07523 L 0.18255 -0.05509 C 0.1944 -0.04004 0.18932 -0.04051 0.19557 -0.04051 L 0.21029 -0.01736 L 0.22175 0.01158 L 0.22982 0.03473 C 0.23164 0.06227 0.228 0.05463 0.2332 0.06366 L 0.2332 0.08982 L 0.2332 0.11598 L 0.2332 0.1419 L 0.2332 0.18843 L 0.24297 0.22315 L 0.26406 0.23773 L 0.29505 0.2463 L 0.31628 0.2463 L 0.32448 0.24352 L 0.33919 0.24931 L 0.36849 0.26366 L 0.38802 0.28681 L 0.39792 0.33611 L 0.39128 0.37685 " pathEditMode="relative" rAng="0" ptsTypes="AAAAAAAAAAAAAAAAAAAAAAA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00" y="15069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132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25E-6 -2.96296E-6 L 0.04557 -0.06088 L 0.09453 -0.07523 L 0.12227 -0.07523 L 0.15326 -0.07523 L 0.18255 -0.05509 C 0.1944 -0.04004 0.18932 -0.04051 0.19557 -0.04051 L 0.21029 -0.01736 L 0.22175 0.01158 L 0.22982 0.03473 C 0.23164 0.06227 0.228 0.05463 0.2332 0.06366 L 0.2332 0.08982 L 0.2332 0.11598 L 0.2332 0.1419 L 0.2332 0.18843 L 0.24297 0.22315 L 0.26406 0.23773 L 0.29505 0.2463 L 0.31628 0.2463 L 0.32448 0.24352 L 0.33919 0.24931 L 0.36849 0.26366 L 0.38802 0.28681 L 0.39792 0.33611 L 0.39128 0.37685 " pathEditMode="relative" rAng="0" ptsTypes="AAAAAAAAAAAAAAAAAAAAAAA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00" y="15069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132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1.25E-6 -2.96296E-6 L 0.04557 -0.06088 L 0.09453 -0.07523 L 0.12227 -0.07523 L 0.15326 -0.07523 L 0.18255 -0.05509 C 0.1944 -0.04004 0.18932 -0.04051 0.19557 -0.04051 L 0.21029 -0.01736 L 0.22175 0.01158 L 0.22982 0.03473 C 0.23164 0.06227 0.228 0.05463 0.2332 0.06366 L 0.2332 0.08982 L 0.2332 0.11598 L 0.2332 0.1419 L 0.2332 0.18843 L 0.24297 0.22315 L 0.26406 0.23773 L 0.29505 0.2463 L 0.31628 0.2463 L 0.32448 0.24352 L 0.33919 0.24931 L 0.36849 0.26366 L 0.38802 0.28681 L 0.39792 0.33611 L 0.39128 0.37685 " pathEditMode="relative" rAng="0" ptsTypes="AAAAAAAA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00" y="15069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Rot by="13200000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25E-6 -2.96296E-6 L 0.04557 -0.06088 L 0.09453 -0.07523 L 0.12227 -0.07523 L 0.15326 -0.07523 L 0.18255 -0.05509 C 0.1944 -0.04004 0.18932 -0.04051 0.19557 -0.04051 L 0.21029 -0.01736 L 0.22175 0.01158 L 0.22982 0.03473 C 0.23164 0.06227 0.228 0.05463 0.2332 0.06366 L 0.2332 0.08982 L 0.2332 0.11598 L 0.2332 0.1419 L 0.2332 0.18843 L 0.24297 0.22315 L 0.26406 0.23773 L 0.29505 0.2463 L 0.31628 0.2463 L 0.32448 0.24352 L 0.33919 0.24931 L 0.36849 0.26366 L 0.38802 0.28681 L 0.39792 0.33611 L 0.39128 0.37685 " pathEditMode="relative" rAng="0" ptsTypes="AAAAAAAAAAAAAAAAAAAAAAA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00" y="15069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13200000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1.25E-6 -2.96296E-6 L 0.04557 -0.06088 L 0.09453 -0.07523 L 0.12227 -0.07523 L 0.15326 -0.07523 L 0.18255 -0.05509 C 0.1944 -0.04004 0.18932 -0.04051 0.19557 -0.04051 L 0.21029 -0.01736 L 0.22175 0.01158 L 0.22982 0.03473 C 0.23164 0.06227 0.228 0.05463 0.2332 0.06366 L 0.2332 0.08982 L 0.2332 0.11598 L 0.2332 0.1419 L 0.2332 0.18843 L 0.24297 0.22315 L 0.26406 0.23773 L 0.29505 0.2463 L 0.31628 0.2463 L 0.32448 0.24352 L 0.33919 0.24931 L 0.36849 0.26366 L 0.38802 0.28681 L 0.39792 0.33611 L 0.39128 0.37685 " pathEditMode="relative" rAng="0" ptsTypes="AAAAAAAAAAAAAAAAAAAAAAA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00" y="15069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Rot by="13200000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-1.25E-6 -2.96296E-6 L 0.04557 -0.06088 L 0.09453 -0.07523 L 0.12227 -0.07523 L 0.15326 -0.07523 L 0.18255 -0.05509 C 0.1944 -0.04004 0.18932 -0.04051 0.19557 -0.04051 L 0.21029 -0.01736 L 0.22175 0.01158 L 0.22982 0.03473 C 0.23164 0.06227 0.228 0.05463 0.2332 0.06366 L 0.2332 0.08982 L 0.2332 0.11598 L 0.2332 0.1419 L 0.2332 0.18843 L 0.24297 0.22315 L 0.26406 0.23773 L 0.29505 0.2463 L 0.31628 0.2463 L 0.32448 0.24352 L 0.33919 0.24931 L 0.36849 0.26366 L 0.38802 0.28681 L 0.39792 0.33611 L 0.39128 0.37685 " pathEditMode="relative" rAng="0" ptsTypes="AAAAAAAAAAAAAAAAAAAAAAAA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00" y="15069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Rot by="13200000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1.25E-6 -2.96296E-6 L 0.04557 -0.06088 L 0.09453 -0.07523 L 0.12227 -0.07523 L 0.15326 -0.07523 L 0.18255 -0.05509 C 0.1944 -0.04004 0.18932 -0.04051 0.19557 -0.04051 L 0.21029 -0.01736 L 0.22175 0.01158 L 0.22982 0.03473 C 0.23164 0.06227 0.228 0.05463 0.2332 0.06366 L 0.2332 0.08982 L 0.2332 0.11598 L 0.2332 0.1419 L 0.2332 0.18843 L 0.24297 0.22315 L 0.26406 0.23773 L 0.29505 0.2463 L 0.31628 0.2463 L 0.32448 0.24352 L 0.33919 0.24931 L 0.36849 0.26366 L 0.38802 0.28681 L 0.39792 0.33611 L 0.39128 0.37685 " pathEditMode="relative" rAng="0" ptsTypes="AAAAAAAAAAAAAAAAAAAAAAA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00" y="150690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Rot by="132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0.39127 0.37685 L 0.35039 0.42037 L 0.31119 0.45532 L 0.27864 0.45532 C 0.2651 0.44328 0.27044 0.44352 0.26406 0.44352 L 0.24935 0.42037 L 0.22968 0.38865 L 0.20039 0.38565 C 0.18463 0.38865 0.19062 0.38865 0.18255 0.38865 L 0.16289 0.40301 L 0.12382 0.42615 C 0.10807 0.4324 0.11419 0.43194 0.10573 0.43194 L 0.07981 0.42916 C 0.06627 0.41412 0.07187 0.41458 0.06497 0.41458 L 0.04557 0.39444 L 0.03737 0.33634 L 0.03737 0.31041 L 0.04049 0.27847 L 0.0358 0.22916 L -0.0181 0.20023 L -0.07344 0.17407 L -0.1142 0.11898 C -0.1155 0.10879 -0.11667 0.0949 -0.11914 0.08426 C -0.11953 0.08217 -0.12019 0.08032 -0.12071 0.07847 L -0.11589 0.05532 L -0.10287 0.04652 L -0.07839 0.02916 L -0.03607 0.02639 L 0.00156 0.00902 L 0.00156 0.00926 " pathEditMode="relative" rAng="0" ptsTypes="AAAAAAAAAAAAAAAAAAAAAAAAAAAAAA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900" y="-144680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Rot by="84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39127 0.37685 L 0.35039 0.42037 L 0.31119 0.45532 L 0.27864 0.45532 C 0.2651 0.44328 0.27044 0.44352 0.26406 0.44352 L 0.24934 0.42037 L 0.22968 0.38865 L 0.20039 0.38565 C 0.18463 0.38865 0.19062 0.38865 0.18255 0.38865 L 0.16289 0.40301 L 0.12382 0.42615 C 0.10807 0.4324 0.11419 0.43194 0.10573 0.43194 L 0.07981 0.42916 C 0.06627 0.41412 0.07187 0.41458 0.06497 0.41458 L 0.04557 0.39444 L 0.03737 0.33634 L 0.03737 0.31041 L 0.04049 0.27847 L 0.0358 0.22916 L -0.0181 0.20023 L -0.07344 0.17407 L -0.1142 0.11898 C -0.1155 0.10879 -0.11667 0.0949 -0.11914 0.08426 C -0.11954 0.08217 -0.12019 0.08032 -0.12071 0.07847 L -0.11589 0.05532 L -0.10287 0.04652 L -0.07839 0.02916 L -0.03607 0.02639 L 0.00156 0.00902 L 0.00156 0.00926 " pathEditMode="relative" rAng="0" ptsTypes="AAAAAAAAAAAAAAAAAAAAAAAAAAAAAA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900" y="-144680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8400000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Motion origin="layout" path="M 0.39127 0.37685 L 0.35039 0.42037 L 0.31119 0.45532 L 0.27864 0.45532 C 0.2651 0.44329 0.27044 0.44352 0.26406 0.44352 L 0.24934 0.42037 L 0.22968 0.38866 L 0.20039 0.38565 C 0.18463 0.38866 0.19062 0.38866 0.18255 0.38866 L 0.16289 0.40301 L 0.12382 0.42616 C 0.10807 0.43241 0.11419 0.43194 0.10572 0.43194 L 0.07981 0.42917 C 0.06627 0.41412 0.07187 0.41458 0.06497 0.41458 L 0.04557 0.39444 L 0.03737 0.33634 L 0.03737 0.31042 L 0.04049 0.27847 L 0.0358 0.22917 L -0.0181 0.20023 L -0.07344 0.17407 L -0.1142 0.11898 C -0.1155 0.10879 -0.11667 0.09491 -0.11915 0.08426 C -0.11954 0.08217 -0.12019 0.08032 -0.12071 0.07847 L -0.11589 0.05532 L -0.10287 0.04653 L -0.07839 0.02917 L -0.03607 0.02639 L 0.00156 0.00903 L 0.00156 0.00926 " pathEditMode="relative" rAng="0" ptsTypes="AAAAAAAAAAAAAAAAAAAAAAAAAAAAAA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900" y="-144680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Rot by="84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0.39127 0.37686 L 0.35039 0.42037 L 0.3112 0.45533 L 0.27864 0.45533 C 0.2651 0.44329 0.27044 0.44352 0.26406 0.44352 L 0.24935 0.42037 L 0.22969 0.38866 L 0.20039 0.38565 C 0.18463 0.38866 0.19062 0.38866 0.18255 0.38866 L 0.16289 0.40301 L 0.12383 0.42616 C 0.10807 0.43241 0.11419 0.43195 0.10573 0.43195 L 0.07982 0.42917 C 0.06627 0.41412 0.07187 0.41459 0.06497 0.41459 L 0.04557 0.39445 L 0.03737 0.33635 L 0.03737 0.31042 L 0.04049 0.27848 L 0.03581 0.22917 L -0.0181 0.20024 L -0.07344 0.17408 L -0.11419 0.11899 C -0.1155 0.1088 -0.11667 0.09491 -0.11914 0.08426 C -0.11953 0.08218 -0.12018 0.08033 -0.12071 0.07848 L -0.11589 0.05533 L -0.10287 0.04653 L -0.07839 0.02917 L -0.03607 0.02639 L 0.00156 0.00903 L 0.00156 0.00926 " pathEditMode="relative" rAng="0" ptsTypes="AAAAAAAAAAAAAAAAAAAAAAAAAAAAAA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900" y="-14468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Rot by="84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0" presetClass="path" presetSubtype="0" accel="50000" decel="5000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39127 0.37686 L 0.35039 0.42037 L 0.3112 0.45533 L 0.27864 0.45533 C 0.2651 0.44329 0.27044 0.44352 0.26406 0.44352 L 0.24935 0.42037 L 0.22969 0.38866 L 0.20039 0.38565 C 0.18463 0.38866 0.19062 0.38866 0.18255 0.38866 L 0.16289 0.40301 L 0.12383 0.42616 C 0.10807 0.43241 0.11419 0.43195 0.10573 0.43195 L 0.07982 0.42917 C 0.06627 0.41412 0.07187 0.41459 0.06497 0.41459 L 0.04557 0.39445 L 0.03737 0.33635 L 0.03737 0.31042 L 0.04049 0.27848 L 0.0358 0.22917 L -0.0181 0.20024 L -0.07344 0.17408 L -0.1142 0.11899 C -0.1155 0.1088 -0.11667 0.09491 -0.11914 0.08426 C -0.11953 0.08218 -0.12018 0.08033 -0.12071 0.07848 L -0.11589 0.05533 L -0.10287 0.04653 L -0.07839 0.02917 L -0.03607 0.02639 L 0.00156 0.00903 L 0.00156 0.00926 " pathEditMode="relative" rAng="0" ptsTypes="AAAAAAAAAAAAAAAAAAAAAAAAAAAAAA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900" y="-144680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Rot by="84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0.39128 0.37685 L 0.35039 0.42037 L 0.3112 0.45532 L 0.27865 0.45532 C 0.2651 0.44329 0.27044 0.44352 0.26406 0.44352 L 0.24935 0.42037 L 0.22969 0.38866 L 0.20039 0.38565 C 0.18464 0.38866 0.19063 0.38866 0.18255 0.38866 L 0.16289 0.40301 L 0.12383 0.42616 C 0.10807 0.43241 0.11419 0.43194 0.10573 0.43194 L 0.07982 0.42917 C 0.06628 0.41412 0.07188 0.41458 0.06497 0.41458 L 0.04557 0.39444 L 0.03737 0.33634 L 0.03737 0.31042 L 0.0405 0.27847 L 0.03581 0.22917 L -0.0181 0.20023 L -0.07344 0.17407 L -0.11419 0.11898 C -0.11549 0.1088 -0.11667 0.09491 -0.11914 0.08426 C -0.11953 0.08218 -0.12018 0.08032 -0.1207 0.07847 L -0.11589 0.05532 L -0.10286 0.04653 L -0.07839 0.02917 L -0.03607 0.02639 L 0.00156 0.00903 L 0.00156 0.00926 " pathEditMode="relative" rAng="0" ptsTypes="AAAAAAAAAAAAAAAAAAAAAAAAAAAAAA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900" y="-144680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Rot by="84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39127 0.37685 L 0.35039 0.42037 L 0.31119 0.45532 L 0.27864 0.45532 C 0.2651 0.44329 0.27044 0.44352 0.26406 0.44352 L 0.24935 0.42037 L 0.22968 0.38866 L 0.20039 0.38565 C 0.18463 0.38866 0.19062 0.38866 0.18255 0.38866 L 0.16289 0.40301 L 0.12383 0.42616 C 0.10807 0.43241 0.11419 0.43194 0.10573 0.43194 L 0.07981 0.42917 C 0.06627 0.41412 0.07187 0.41458 0.06497 0.41458 L 0.04557 0.39444 L 0.03737 0.33634 L 0.03737 0.31042 L 0.04049 0.27847 L 0.0358 0.22917 L -0.0181 0.20023 L -0.07344 0.17407 L -0.1142 0.11898 C -0.1155 0.1088 -0.11667 0.09491 -0.11914 0.08426 C -0.11953 0.08218 -0.12019 0.08032 -0.12071 0.07847 L -0.11589 0.05532 L -0.10287 0.04653 L -0.07839 0.02917 L -0.03607 0.02639 L 0.00156 0.00903 L 0.00156 0.00926 " pathEditMode="relative" rAng="0" ptsTypes="AAAAAAAAAAAAAAAAAAAAAAAAAAAAAA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900" y="-1446800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84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0" presetClass="path" presetSubtype="0" accel="50000" decel="5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39167 0.37801 L 0.35078 0.42153 L 0.31159 0.45648 L 0.27904 0.45648 C 0.2655 0.44445 0.27083 0.44468 0.26445 0.44468 L 0.24974 0.42153 L 0.23008 0.38982 L 0.20078 0.38681 C 0.18503 0.38982 0.19102 0.38982 0.18294 0.38982 L 0.16328 0.40417 L 0.12422 0.42732 C 0.10846 0.43357 0.11458 0.4331 0.10612 0.4331 L 0.08021 0.43033 C 0.06667 0.41528 0.07227 0.41574 0.06537 0.41574 L 0.04596 0.3956 L 0.03776 0.3375 L 0.03776 0.31158 L 0.04089 0.27963 L 0.0362 0.23033 L -0.01771 0.20139 L -0.07305 0.17523 L -0.1138 0.12014 C -0.1151 0.10996 -0.11627 0.09607 -0.11875 0.08542 C -0.11914 0.08334 -0.11979 0.08148 -0.12031 0.07963 L -0.11549 0.05648 L -0.10247 0.04769 L -0.07799 0.03033 L -0.03568 0.02755 L 0.00195 0.01019 L 0.00195 0.01042 " pathEditMode="relative" rAng="0" ptsTypes="AAAAAAAAAAAAAAAAAAAAAAAAAAAAAA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900" y="-1446800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Rot by="8400000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E:\Bestanden Hans &amp; Marianne\MARIANNE\Pictures\Nieuwe map (6)\Nieuwe map\EhUefKjTU0Mc.jpg">
            <a:extLst>
              <a:ext uri="{FF2B5EF4-FFF2-40B4-BE49-F238E27FC236}">
                <a16:creationId xmlns:a16="http://schemas.microsoft.com/office/drawing/2014/main" id="{B641A1DE-2EFE-4230-B633-56B687BA5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6" t="4123" r="3284" b="7214"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E:\Bestanden Hans &amp; Marianne\MARIANNE\Pictures\Nieuwe map (6)\Nieuwe map\EhUefKjTU0Mc.jpg">
            <a:extLst>
              <a:ext uri="{FF2B5EF4-FFF2-40B4-BE49-F238E27FC236}">
                <a16:creationId xmlns:a16="http://schemas.microsoft.com/office/drawing/2014/main" id="{6EAB180D-D8D1-4218-A12D-79BC1F526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24000" contras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uit 2">
            <a:extLst>
              <a:ext uri="{FF2B5EF4-FFF2-40B4-BE49-F238E27FC236}">
                <a16:creationId xmlns:a16="http://schemas.microsoft.com/office/drawing/2014/main" id="{67195110-8E59-45AF-9AC2-6D5D5C94974F}"/>
              </a:ext>
            </a:extLst>
          </p:cNvPr>
          <p:cNvSpPr/>
          <p:nvPr/>
        </p:nvSpPr>
        <p:spPr>
          <a:xfrm>
            <a:off x="108496" y="288107"/>
            <a:ext cx="2952328" cy="5544616"/>
          </a:xfrm>
          <a:prstGeom prst="diamond">
            <a:avLst/>
          </a:prstGeom>
          <a:blipFill dpi="0" rotWithShape="1">
            <a:blip r:embed="rId3" cstate="print">
              <a:alphaModFix amt="95000"/>
            </a:blip>
            <a:srcRect/>
            <a:tile tx="-476250" ty="0" sx="100000" sy="100000" flip="none" algn="tl"/>
          </a:blipFill>
          <a:ln w="63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4" name="Ruit 3">
            <a:extLst>
              <a:ext uri="{FF2B5EF4-FFF2-40B4-BE49-F238E27FC236}">
                <a16:creationId xmlns:a16="http://schemas.microsoft.com/office/drawing/2014/main" id="{4F647349-4A09-4D68-8DAB-473620BE7CE3}"/>
              </a:ext>
            </a:extLst>
          </p:cNvPr>
          <p:cNvSpPr/>
          <p:nvPr/>
        </p:nvSpPr>
        <p:spPr>
          <a:xfrm flipH="1">
            <a:off x="7237288" y="288107"/>
            <a:ext cx="2952328" cy="5544616"/>
          </a:xfrm>
          <a:prstGeom prst="diamond">
            <a:avLst/>
          </a:prstGeom>
          <a:blipFill dpi="0" rotWithShape="1">
            <a:blip r:embed="rId3" cstate="print">
              <a:alphaModFix amt="95000"/>
            </a:blip>
            <a:srcRect/>
            <a:tile tx="-476250" ty="0" sx="100000" sy="100000" flip="none" algn="tl"/>
          </a:blipFill>
          <a:ln w="63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E:\Bestanden Hans &amp; Marianne\MARIANNE\Pictures\Nieuwe map (6)\Nieuwe map\Eq8LuQ1MpxKr.jpg">
            <a:extLst>
              <a:ext uri="{FF2B5EF4-FFF2-40B4-BE49-F238E27FC236}">
                <a16:creationId xmlns:a16="http://schemas.microsoft.com/office/drawing/2014/main" id="{6344E548-5B0E-4993-9FA3-5DB14752C2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ep 4">
            <a:extLst>
              <a:ext uri="{FF2B5EF4-FFF2-40B4-BE49-F238E27FC236}">
                <a16:creationId xmlns:a16="http://schemas.microsoft.com/office/drawing/2014/main" id="{DC9FF72A-1743-405A-BFED-4A682F829583}"/>
              </a:ext>
            </a:extLst>
          </p:cNvPr>
          <p:cNvGrpSpPr>
            <a:grpSpLocks/>
          </p:cNvGrpSpPr>
          <p:nvPr/>
        </p:nvGrpSpPr>
        <p:grpSpPr bwMode="auto">
          <a:xfrm>
            <a:off x="4068936" y="216099"/>
            <a:ext cx="3695700" cy="4916488"/>
            <a:chOff x="3996928" y="0"/>
            <a:chExt cx="3696160" cy="4915892"/>
          </a:xfrm>
        </p:grpSpPr>
        <p:pic>
          <p:nvPicPr>
            <p:cNvPr id="4101" name="Picture 4" descr="E:\Bestanden Hans &amp; Marianne\MARIANNE\Downloads\bodypaint\walking on the beach\38nisanboardvedapngggwsdha.png">
              <a:extLst>
                <a:ext uri="{FF2B5EF4-FFF2-40B4-BE49-F238E27FC236}">
                  <a16:creationId xmlns:a16="http://schemas.microsoft.com/office/drawing/2014/main" id="{BC595E54-38DD-46FE-ABC2-E4B224254C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6928" y="0"/>
              <a:ext cx="3696160" cy="4915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2" name="Picture 3" descr="E:\Bestanden Hans &amp; Marianne\MARIANNE\Pictures\Nieuwe map (6)\Nieuwe map\282252421YrmBI0I.png">
              <a:extLst>
                <a:ext uri="{FF2B5EF4-FFF2-40B4-BE49-F238E27FC236}">
                  <a16:creationId xmlns:a16="http://schemas.microsoft.com/office/drawing/2014/main" id="{8CF4449E-7614-4FE7-A875-0EBF043AD5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2746" y="576140"/>
              <a:ext cx="638063" cy="648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E:\Bestanden Hans &amp; Marianne\MARIANNE\Pictures\Nieuwe map (6)\Nieuwe map\san-miguel004.jpg">
            <a:extLst>
              <a:ext uri="{FF2B5EF4-FFF2-40B4-BE49-F238E27FC236}">
                <a16:creationId xmlns:a16="http://schemas.microsoft.com/office/drawing/2014/main" id="{6D5689A2-B272-4D34-B8B1-9CDCB09052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12700"/>
            <a:ext cx="10333038" cy="616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4" descr="E:\Bestanden Hans &amp; Marianne\MARIANNE\Pictures\Nieuwe map (6)\Nieuwe map\rainbow.png">
            <a:extLst>
              <a:ext uri="{FF2B5EF4-FFF2-40B4-BE49-F238E27FC236}">
                <a16:creationId xmlns:a16="http://schemas.microsoft.com/office/drawing/2014/main" id="{77FD6C6A-2520-41AE-92AD-75D131116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1787">
            <a:off x="881063" y="-73025"/>
            <a:ext cx="92964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E:\Bestanden Hans &amp; Marianne\MARIANNE\Pictures\Nieuwe map (6)\Nieuwe map\NuuZ21PpA17u.jpg">
            <a:extLst>
              <a:ext uri="{FF2B5EF4-FFF2-40B4-BE49-F238E27FC236}">
                <a16:creationId xmlns:a16="http://schemas.microsoft.com/office/drawing/2014/main" id="{01F3A4B0-3535-4BB7-879A-161A00F66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 descr="E:\Bestanden Hans &amp; Marianne\MARIANNE\Pictures\Nieuwe map (6)\Nieuwe map\KwimtMMHvlSo.jpg">
            <a:extLst>
              <a:ext uri="{FF2B5EF4-FFF2-40B4-BE49-F238E27FC236}">
                <a16:creationId xmlns:a16="http://schemas.microsoft.com/office/drawing/2014/main" id="{937C8EC2-0077-48C5-A149-48FDCAEE2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25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5" descr="E:\Bestanden Hans &amp; Marianne\MARIANNE\Pictures\Nieuwe map (6)\hydrangea-wallpaper-25713-26395-hd-wallpapers.jpg">
            <a:extLst>
              <a:ext uri="{FF2B5EF4-FFF2-40B4-BE49-F238E27FC236}">
                <a16:creationId xmlns:a16="http://schemas.microsoft.com/office/drawing/2014/main" id="{115288F1-E407-4A52-A6F9-EE1D9AE8A8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275"/>
            <a:ext cx="10298113" cy="623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4" descr="E:\Bestanden Hans &amp; Marianne\MARIANNE\Pictures\Nieuwe map (6)\Nieuwe map\EdEkXKeRNfiX.jpg">
            <a:extLst>
              <a:ext uri="{FF2B5EF4-FFF2-40B4-BE49-F238E27FC236}">
                <a16:creationId xmlns:a16="http://schemas.microsoft.com/office/drawing/2014/main" id="{82C6E974-1B60-46CA-BBA6-B13AF3963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2986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hthoekige driehoek 1">
            <a:extLst>
              <a:ext uri="{FF2B5EF4-FFF2-40B4-BE49-F238E27FC236}">
                <a16:creationId xmlns:a16="http://schemas.microsoft.com/office/drawing/2014/main" id="{D7274FE3-0A8E-4A69-A433-BB07ED0BDF3B}"/>
              </a:ext>
            </a:extLst>
          </p:cNvPr>
          <p:cNvSpPr/>
          <p:nvPr/>
        </p:nvSpPr>
        <p:spPr>
          <a:xfrm flipV="1">
            <a:off x="0" y="-2"/>
            <a:ext cx="3798876" cy="6192839"/>
          </a:xfrm>
          <a:prstGeom prst="rtTriangle">
            <a:avLst/>
          </a:prstGeom>
          <a:gradFill flip="none" rotWithShape="1">
            <a:gsLst>
              <a:gs pos="53000">
                <a:srgbClr val="9933FF">
                  <a:alpha val="77000"/>
                </a:srgbClr>
              </a:gs>
              <a:gs pos="70000">
                <a:schemeClr val="accent4">
                  <a:lumMod val="60000"/>
                  <a:lumOff val="40000"/>
                </a:schemeClr>
              </a:gs>
              <a:gs pos="69000">
                <a:srgbClr val="9966FF"/>
              </a:gs>
              <a:gs pos="61000">
                <a:srgbClr val="CC99FF"/>
              </a:gs>
              <a:gs pos="71000">
                <a:srgbClr val="9999FF"/>
              </a:gs>
              <a:gs pos="42000">
                <a:schemeClr val="accent4">
                  <a:lumMod val="7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65898657-F472-479A-B379-148FA62CE7C5}"/>
              </a:ext>
            </a:extLst>
          </p:cNvPr>
          <p:cNvSpPr/>
          <p:nvPr/>
        </p:nvSpPr>
        <p:spPr>
          <a:xfrm flipH="1" flipV="1">
            <a:off x="6589249" y="3"/>
            <a:ext cx="3708864" cy="6192835"/>
          </a:xfrm>
          <a:prstGeom prst="rtTriangle">
            <a:avLst/>
          </a:prstGeom>
          <a:gradFill flip="none" rotWithShape="1">
            <a:gsLst>
              <a:gs pos="53000">
                <a:srgbClr val="9933FF">
                  <a:alpha val="77000"/>
                </a:srgbClr>
              </a:gs>
              <a:gs pos="70000">
                <a:schemeClr val="accent4">
                  <a:lumMod val="60000"/>
                  <a:lumOff val="40000"/>
                </a:schemeClr>
              </a:gs>
              <a:gs pos="69000">
                <a:srgbClr val="9966FF"/>
              </a:gs>
              <a:gs pos="61000">
                <a:srgbClr val="CC99FF"/>
              </a:gs>
              <a:gs pos="71000">
                <a:srgbClr val="9999FF"/>
              </a:gs>
              <a:gs pos="42000">
                <a:schemeClr val="accent4">
                  <a:lumMod val="7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5" name="Parallellogram 4">
            <a:extLst>
              <a:ext uri="{FF2B5EF4-FFF2-40B4-BE49-F238E27FC236}">
                <a16:creationId xmlns:a16="http://schemas.microsoft.com/office/drawing/2014/main" id="{5A137ECE-ADFD-446F-B175-9048C6F170F3}"/>
              </a:ext>
            </a:extLst>
          </p:cNvPr>
          <p:cNvSpPr/>
          <p:nvPr/>
        </p:nvSpPr>
        <p:spPr>
          <a:xfrm>
            <a:off x="0" y="0"/>
            <a:ext cx="5261102" cy="6192838"/>
          </a:xfrm>
          <a:prstGeom prst="parallelogram">
            <a:avLst>
              <a:gd name="adj" fmla="val 71669"/>
            </a:avLst>
          </a:prstGeom>
          <a:gradFill flip="none" rotWithShape="1">
            <a:gsLst>
              <a:gs pos="73000">
                <a:srgbClr val="9933FF"/>
              </a:gs>
              <a:gs pos="100000">
                <a:srgbClr val="9999FF">
                  <a:alpha val="70000"/>
                </a:srgbClr>
              </a:gs>
              <a:gs pos="20000">
                <a:srgbClr val="9933FF">
                  <a:alpha val="5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7" name="Parallellogram 6">
            <a:extLst>
              <a:ext uri="{FF2B5EF4-FFF2-40B4-BE49-F238E27FC236}">
                <a16:creationId xmlns:a16="http://schemas.microsoft.com/office/drawing/2014/main" id="{7A55BD05-8AA3-4A73-9502-B814FB1B05FD}"/>
              </a:ext>
            </a:extLst>
          </p:cNvPr>
          <p:cNvSpPr/>
          <p:nvPr/>
        </p:nvSpPr>
        <p:spPr>
          <a:xfrm flipH="1">
            <a:off x="5191308" y="0"/>
            <a:ext cx="5095788" cy="6192838"/>
          </a:xfrm>
          <a:prstGeom prst="parallelogram">
            <a:avLst>
              <a:gd name="adj" fmla="val 71669"/>
            </a:avLst>
          </a:prstGeom>
          <a:gradFill flip="none" rotWithShape="1">
            <a:gsLst>
              <a:gs pos="73000">
                <a:srgbClr val="9933FF"/>
              </a:gs>
              <a:gs pos="100000">
                <a:srgbClr val="9999FF">
                  <a:alpha val="70000"/>
                </a:srgbClr>
              </a:gs>
              <a:gs pos="20000">
                <a:srgbClr val="9933FF">
                  <a:alpha val="5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Bestanden Hans &amp; Marianne\MARIANNE\Pictures\Nieuwe map (6)\Nieuwe map\7GzJEN2BKrrp.jpg">
            <a:extLst>
              <a:ext uri="{FF2B5EF4-FFF2-40B4-BE49-F238E27FC236}">
                <a16:creationId xmlns:a16="http://schemas.microsoft.com/office/drawing/2014/main" id="{A031E8C9-CDE1-4C80-A65E-61F353E87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360363"/>
            <a:ext cx="9144000" cy="549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2" descr="E:\Bestanden Hans &amp; Marianne\MARIANNE\PPS Pictures\Mijn afbeeldingen nieuw\lente\Nieuwe map\9225418FCGjPAM3.png">
            <a:extLst>
              <a:ext uri="{FF2B5EF4-FFF2-40B4-BE49-F238E27FC236}">
                <a16:creationId xmlns:a16="http://schemas.microsoft.com/office/drawing/2014/main" id="{F73368FF-F9D8-491E-BB2F-728FD149F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8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E:\Bestanden Hans &amp; Marianne\MARIANNE\Pictures\Nieuwe map (6)\Nieuwe map\28212657ZjTI5Hpd.png">
            <a:extLst>
              <a:ext uri="{FF2B5EF4-FFF2-40B4-BE49-F238E27FC236}">
                <a16:creationId xmlns:a16="http://schemas.microsoft.com/office/drawing/2014/main" id="{CFAE38E7-7146-409D-850D-1CB6D2226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113" y="144463"/>
            <a:ext cx="190500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5" descr="E:\Bestanden Hans &amp; Marianne\MARIANNE\Pictures\Nieuwe map (6)\Nieuwe map\28212657ZjTI5Hpd.png">
            <a:extLst>
              <a:ext uri="{FF2B5EF4-FFF2-40B4-BE49-F238E27FC236}">
                <a16:creationId xmlns:a16="http://schemas.microsoft.com/office/drawing/2014/main" id="{D5CA8C01-543D-4CB2-B7E2-3AA390F76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7075"/>
            <a:ext cx="190500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9" descr="E:\Bestanden Hans &amp; Marianne\MARIANNE\Pictures\Nieuwe map (6)\Nieuwe map\Flq0mfhibH6Z.jpg">
            <a:extLst>
              <a:ext uri="{FF2B5EF4-FFF2-40B4-BE49-F238E27FC236}">
                <a16:creationId xmlns:a16="http://schemas.microsoft.com/office/drawing/2014/main" id="{F38E6BFA-8041-4A7B-B698-9C9856750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10298113" cy="6207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E:\Bestanden Hans &amp; Marianne\MARIANNE\Pictures\Nieuwe map (6)\Nieuwe map\tuxpi.com.1495979283.jpg">
            <a:extLst>
              <a:ext uri="{FF2B5EF4-FFF2-40B4-BE49-F238E27FC236}">
                <a16:creationId xmlns:a16="http://schemas.microsoft.com/office/drawing/2014/main" id="{7CE650ED-7819-474C-921C-9DCB64A4C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298113" cy="621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E:\Bestanden Hans &amp; Marianne\MARIANNE\Pictures\Nieuwe map (6)\Nieuwe map\Afbeelding2.jpg">
            <a:extLst>
              <a:ext uri="{FF2B5EF4-FFF2-40B4-BE49-F238E27FC236}">
                <a16:creationId xmlns:a16="http://schemas.microsoft.com/office/drawing/2014/main" id="{0B5E2631-8F69-4B2C-9827-13CDA9739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3"/>
            <a:ext cx="10298113" cy="6223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3">
            <a:extLst>
              <a:ext uri="{FF2B5EF4-FFF2-40B4-BE49-F238E27FC236}">
                <a16:creationId xmlns:a16="http://schemas.microsoft.com/office/drawing/2014/main" id="{1BDEBF6B-738A-421C-B1B7-4049040D0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43115" y="216099"/>
            <a:ext cx="2377726" cy="5976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6" descr="E:\Bestanden Hans &amp; Marianne\MARIANNE\Pictures\Nieuwe map (6)\Nieuwe map\zzuzU6l9oOk1.jpg">
            <a:extLst>
              <a:ext uri="{FF2B5EF4-FFF2-40B4-BE49-F238E27FC236}">
                <a16:creationId xmlns:a16="http://schemas.microsoft.com/office/drawing/2014/main" id="{EA3B0593-D541-44EE-ADE2-F1354FDFE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10298113" cy="622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8" name="Picture 2" descr="E:\Bestanden Hans &amp; Marianne\MARIANNE\Pictures\Nieuwe map (6)\Nieuwe map\UqPLBweu4aay.jpg">
            <a:extLst>
              <a:ext uri="{FF2B5EF4-FFF2-40B4-BE49-F238E27FC236}">
                <a16:creationId xmlns:a16="http://schemas.microsoft.com/office/drawing/2014/main" id="{6B7EE14B-D861-4D6F-9371-2664F68EB5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hthoekige driehoek 1">
            <a:extLst>
              <a:ext uri="{FF2B5EF4-FFF2-40B4-BE49-F238E27FC236}">
                <a16:creationId xmlns:a16="http://schemas.microsoft.com/office/drawing/2014/main" id="{3CBEE94E-63AD-4888-AA9A-ABF2A075B742}"/>
              </a:ext>
            </a:extLst>
          </p:cNvPr>
          <p:cNvSpPr/>
          <p:nvPr/>
        </p:nvSpPr>
        <p:spPr>
          <a:xfrm flipV="1">
            <a:off x="0" y="-2"/>
            <a:ext cx="3798876" cy="6192839"/>
          </a:xfrm>
          <a:prstGeom prst="rtTriangle">
            <a:avLst/>
          </a:prstGeom>
          <a:gradFill flip="none" rotWithShape="1">
            <a:gsLst>
              <a:gs pos="84000">
                <a:srgbClr val="0066FF"/>
              </a:gs>
              <a:gs pos="70000">
                <a:schemeClr val="accent4">
                  <a:lumMod val="60000"/>
                  <a:lumOff val="40000"/>
                </a:schemeClr>
              </a:gs>
              <a:gs pos="62000">
                <a:srgbClr val="0099FF"/>
              </a:gs>
              <a:gs pos="61000">
                <a:srgbClr val="CC99FF"/>
              </a:gs>
              <a:gs pos="100000">
                <a:srgbClr val="9999FF">
                  <a:alpha val="41000"/>
                </a:srgbClr>
              </a:gs>
              <a:gs pos="49000">
                <a:srgbClr val="00B0F0">
                  <a:alpha val="40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9D6CBADA-1863-44C1-9A08-51F52D5C95D2}"/>
              </a:ext>
            </a:extLst>
          </p:cNvPr>
          <p:cNvSpPr/>
          <p:nvPr/>
        </p:nvSpPr>
        <p:spPr>
          <a:xfrm flipH="1" flipV="1">
            <a:off x="6589249" y="3"/>
            <a:ext cx="3708864" cy="6192835"/>
          </a:xfrm>
          <a:prstGeom prst="rtTriangle">
            <a:avLst/>
          </a:prstGeom>
          <a:gradFill flip="none" rotWithShape="1">
            <a:gsLst>
              <a:gs pos="84000">
                <a:srgbClr val="0066FF"/>
              </a:gs>
              <a:gs pos="70000">
                <a:schemeClr val="accent4">
                  <a:lumMod val="60000"/>
                  <a:lumOff val="40000"/>
                </a:schemeClr>
              </a:gs>
              <a:gs pos="62000">
                <a:srgbClr val="0099FF"/>
              </a:gs>
              <a:gs pos="61000">
                <a:srgbClr val="CC99FF"/>
              </a:gs>
              <a:gs pos="100000">
                <a:srgbClr val="9999FF">
                  <a:alpha val="41000"/>
                </a:srgbClr>
              </a:gs>
              <a:gs pos="49000">
                <a:srgbClr val="00B0F0">
                  <a:alpha val="40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5" name="Parallellogram 4">
            <a:extLst>
              <a:ext uri="{FF2B5EF4-FFF2-40B4-BE49-F238E27FC236}">
                <a16:creationId xmlns:a16="http://schemas.microsoft.com/office/drawing/2014/main" id="{E485B74B-99F7-42FF-B493-F360AA0B4263}"/>
              </a:ext>
            </a:extLst>
          </p:cNvPr>
          <p:cNvSpPr/>
          <p:nvPr/>
        </p:nvSpPr>
        <p:spPr>
          <a:xfrm>
            <a:off x="0" y="0"/>
            <a:ext cx="5261102" cy="6192838"/>
          </a:xfrm>
          <a:prstGeom prst="parallelogram">
            <a:avLst>
              <a:gd name="adj" fmla="val 71669"/>
            </a:avLst>
          </a:prstGeom>
          <a:gradFill flip="none" rotWithShape="1">
            <a:gsLst>
              <a:gs pos="56000">
                <a:schemeClr val="accent4">
                  <a:lumMod val="40000"/>
                  <a:lumOff val="60000"/>
                </a:schemeClr>
              </a:gs>
              <a:gs pos="30000">
                <a:srgbClr val="FF99CC">
                  <a:alpha val="13725"/>
                </a:srgbClr>
              </a:gs>
              <a:gs pos="46000">
                <a:srgbClr val="FF99FF">
                  <a:alpha val="60000"/>
                </a:srgbClr>
              </a:gs>
              <a:gs pos="46000">
                <a:srgbClr val="0099F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7" name="Parallellogram 6">
            <a:extLst>
              <a:ext uri="{FF2B5EF4-FFF2-40B4-BE49-F238E27FC236}">
                <a16:creationId xmlns:a16="http://schemas.microsoft.com/office/drawing/2014/main" id="{D2472A92-3B3D-4A86-B7DD-42CEB417E1E3}"/>
              </a:ext>
            </a:extLst>
          </p:cNvPr>
          <p:cNvSpPr/>
          <p:nvPr/>
        </p:nvSpPr>
        <p:spPr>
          <a:xfrm flipH="1">
            <a:off x="5191308" y="0"/>
            <a:ext cx="5095788" cy="6192838"/>
          </a:xfrm>
          <a:prstGeom prst="parallelogram">
            <a:avLst>
              <a:gd name="adj" fmla="val 71669"/>
            </a:avLst>
          </a:prstGeom>
          <a:gradFill flip="none" rotWithShape="1">
            <a:gsLst>
              <a:gs pos="56000">
                <a:schemeClr val="accent4">
                  <a:lumMod val="40000"/>
                  <a:lumOff val="60000"/>
                </a:schemeClr>
              </a:gs>
              <a:gs pos="30000">
                <a:srgbClr val="FF99CC">
                  <a:alpha val="13725"/>
                </a:srgbClr>
              </a:gs>
              <a:gs pos="46000">
                <a:srgbClr val="FF99FF">
                  <a:alpha val="60000"/>
                </a:srgbClr>
              </a:gs>
              <a:gs pos="46000">
                <a:srgbClr val="0099F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E:\Bestanden Hans &amp; Marianne\MARIANNE\Pictures\Nieuwe map (6)\Nieuwe map\PZtexnHxA2EF.jpg">
            <a:extLst>
              <a:ext uri="{FF2B5EF4-FFF2-40B4-BE49-F238E27FC236}">
                <a16:creationId xmlns:a16="http://schemas.microsoft.com/office/drawing/2014/main" id="{8CB134AF-EE11-491F-BB69-D6EFD6CD1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E:\Bestanden Hans &amp; Marianne\MARIANNE\Pictures\Nieuwe map (6)\Nieuwe map\ZCThA7ZKVR8x.jpg">
            <a:extLst>
              <a:ext uri="{FF2B5EF4-FFF2-40B4-BE49-F238E27FC236}">
                <a16:creationId xmlns:a16="http://schemas.microsoft.com/office/drawing/2014/main" id="{C2857FAE-1F5A-477D-8ADC-EB0135A8E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E:\Bestanden Hans &amp; Marianne\MARIANNE\Pictures\Nieuwe map (6)\Nieuwe map\wBrciazZrL5G.jpg">
            <a:extLst>
              <a:ext uri="{FF2B5EF4-FFF2-40B4-BE49-F238E27FC236}">
                <a16:creationId xmlns:a16="http://schemas.microsoft.com/office/drawing/2014/main" id="{A472380B-1DFF-4452-A78C-CAB0BB05D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E:\Bestanden Hans &amp; Marianne\MARIANNE\Pictures\Nieuwe map (6)\Nieuwe map\CtMq6qGDOphy.jpg">
            <a:extLst>
              <a:ext uri="{FF2B5EF4-FFF2-40B4-BE49-F238E27FC236}">
                <a16:creationId xmlns:a16="http://schemas.microsoft.com/office/drawing/2014/main" id="{55CA62DA-92E5-4CA2-82F7-F93162ADC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0000" fill="hold"/>
                                        <p:tgtEl>
                                          <p:spTgt spid="1229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E:\Bestanden Hans &amp; Marianne\MARIANNE\Pictures\Nieuwe map (6)\Nieuwe map\qDZ5x5Gi98bD.jpg">
            <a:extLst>
              <a:ext uri="{FF2B5EF4-FFF2-40B4-BE49-F238E27FC236}">
                <a16:creationId xmlns:a16="http://schemas.microsoft.com/office/drawing/2014/main" id="{5590A0AE-BF31-4AF4-9A0C-346969574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15F86330-58B1-4006-AF2C-317D1C6196CF}"/>
              </a:ext>
            </a:extLst>
          </p:cNvPr>
          <p:cNvSpPr/>
          <p:nvPr/>
        </p:nvSpPr>
        <p:spPr>
          <a:xfrm>
            <a:off x="0" y="-287338"/>
            <a:ext cx="10298113" cy="6480176"/>
          </a:xfrm>
          <a:prstGeom prst="rect">
            <a:avLst/>
          </a:prstGeom>
          <a:solidFill>
            <a:schemeClr val="accent4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pic>
        <p:nvPicPr>
          <p:cNvPr id="13317" name="Picture 5" descr="E:\Bestanden Hans &amp; Marianne\MARIANNE\Downloads\Blauw\10 ondinha.png">
            <a:extLst>
              <a:ext uri="{FF2B5EF4-FFF2-40B4-BE49-F238E27FC236}">
                <a16:creationId xmlns:a16="http://schemas.microsoft.com/office/drawing/2014/main" id="{6CDD0F9D-0F72-4787-A53A-DED321AF7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t="57751"/>
          <a:stretch>
            <a:fillRect/>
          </a:stretch>
        </p:blipFill>
        <p:spPr bwMode="auto">
          <a:xfrm>
            <a:off x="-1" y="4824611"/>
            <a:ext cx="10298113" cy="1368227"/>
          </a:xfrm>
          <a:prstGeom prst="rect">
            <a:avLst/>
          </a:prstGeom>
          <a:noFill/>
        </p:spPr>
      </p:pic>
      <p:pic>
        <p:nvPicPr>
          <p:cNvPr id="6" name="Picture 5" descr="E:\Bestanden Hans &amp; Marianne\MARIANNE\Downloads\Blauw\10 ondinha.png">
            <a:extLst>
              <a:ext uri="{FF2B5EF4-FFF2-40B4-BE49-F238E27FC236}">
                <a16:creationId xmlns:a16="http://schemas.microsoft.com/office/drawing/2014/main" id="{81DED367-FA37-4FAC-8AFD-4A45D8C30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t="57751"/>
          <a:stretch>
            <a:fillRect/>
          </a:stretch>
        </p:blipFill>
        <p:spPr bwMode="auto">
          <a:xfrm flipH="1" flipV="1">
            <a:off x="0" y="-287957"/>
            <a:ext cx="10298113" cy="136822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E:\Bestanden Hans &amp; Marianne\MARIANNE\Pictures\Nieuwe map (6)\Nieuwe map\2z2kkvwywsHm.jpg">
            <a:extLst>
              <a:ext uri="{FF2B5EF4-FFF2-40B4-BE49-F238E27FC236}">
                <a16:creationId xmlns:a16="http://schemas.microsoft.com/office/drawing/2014/main" id="{86942F84-A0B0-45CA-A3FE-139AEC369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10298113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 descr="E:\Bestanden Hans &amp; Marianne\MARIANNE\Pictures\Nieuwe map (6)\Nieuwe map\Dk3OvUCJkFgd.jpg">
            <a:extLst>
              <a:ext uri="{FF2B5EF4-FFF2-40B4-BE49-F238E27FC236}">
                <a16:creationId xmlns:a16="http://schemas.microsoft.com/office/drawing/2014/main" id="{2A9A8CE4-1364-4CD9-8F2C-D8F6275B1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10298113" cy="622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E:\Bestanden Hans &amp; Marianne\MARIANNE\Pictures\Nieuwe map (6)\floral_alley-989724.jpg">
            <a:extLst>
              <a:ext uri="{FF2B5EF4-FFF2-40B4-BE49-F238E27FC236}">
                <a16:creationId xmlns:a16="http://schemas.microsoft.com/office/drawing/2014/main" id="{44926AD0-3EA0-48CF-90A8-38C4338F5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10298113" cy="624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4">
            <a:extLst>
              <a:ext uri="{FF2B5EF4-FFF2-40B4-BE49-F238E27FC236}">
                <a16:creationId xmlns:a16="http://schemas.microsoft.com/office/drawing/2014/main" id="{F90C9796-485B-4C7D-BBA0-DC1D264C0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36888" y="360115"/>
            <a:ext cx="2129726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Bestanden Hans &amp; Marianne\MARIANNE\Pictures\Nieuwe map (6)\Nieuwe map\F8I9Go4jL77r.jpg">
            <a:extLst>
              <a:ext uri="{FF2B5EF4-FFF2-40B4-BE49-F238E27FC236}">
                <a16:creationId xmlns:a16="http://schemas.microsoft.com/office/drawing/2014/main" id="{4EDF9FB6-73A1-41B5-AE4C-BB26A254E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Groep 28">
            <a:extLst>
              <a:ext uri="{FF2B5EF4-FFF2-40B4-BE49-F238E27FC236}">
                <a16:creationId xmlns:a16="http://schemas.microsoft.com/office/drawing/2014/main" id="{A40A57DC-9233-4336-8202-4FBC1DEF2721}"/>
              </a:ext>
            </a:extLst>
          </p:cNvPr>
          <p:cNvGrpSpPr>
            <a:grpSpLocks/>
          </p:cNvGrpSpPr>
          <p:nvPr/>
        </p:nvGrpSpPr>
        <p:grpSpPr bwMode="auto">
          <a:xfrm>
            <a:off x="-1" y="0"/>
            <a:ext cx="10298113" cy="6192838"/>
            <a:chOff x="0" y="-1"/>
            <a:chExt cx="10298113" cy="6192839"/>
          </a:xfrm>
        </p:grpSpPr>
        <p:pic>
          <p:nvPicPr>
            <p:cNvPr id="17433" name="Picture 4" descr="E:\Bestanden Hans &amp; Marianne\MARIANNE\Pictures\Nieuwe map (6)\Nieuwe map\lI6FHpPYTDlP.jpg">
              <a:extLst>
                <a:ext uri="{FF2B5EF4-FFF2-40B4-BE49-F238E27FC236}">
                  <a16:creationId xmlns:a16="http://schemas.microsoft.com/office/drawing/2014/main" id="{314D480E-EE84-4DBD-BF57-8F6178625D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9056" y="-1"/>
              <a:ext cx="5149057" cy="6192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4" name="Picture 4" descr="E:\Bestanden Hans &amp; Marianne\MARIANNE\Pictures\Nieuwe map (6)\Nieuwe map\lI6FHpPYTDlP.jpg">
              <a:extLst>
                <a:ext uri="{FF2B5EF4-FFF2-40B4-BE49-F238E27FC236}">
                  <a16:creationId xmlns:a16="http://schemas.microsoft.com/office/drawing/2014/main" id="{0A172C61-D627-44DA-A23C-62D050018F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-1"/>
              <a:ext cx="5149057" cy="6192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9A804029-27BB-4911-AE07-2EA3FA64F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87785">
            <a:off x="3971925" y="2895600"/>
            <a:ext cx="1195388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D979DD49-51C7-448C-B965-A7101FA50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64536" flipH="1" flipV="1">
            <a:off x="5176044" y="2143919"/>
            <a:ext cx="10652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A14BDDB8-22EA-4151-8C12-22505A591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69280" flipV="1">
            <a:off x="3898900" y="2082800"/>
            <a:ext cx="1193800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9E3F1EB7-4CCB-453B-9741-3448E84AF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25876" flipV="1">
            <a:off x="5146675" y="2940050"/>
            <a:ext cx="11144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E5493131-4798-488E-84A1-CCF056DF22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87785">
            <a:off x="3973513" y="2890838"/>
            <a:ext cx="1195387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98B98CD8-915F-4201-AFB7-53E352F7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87785">
            <a:off x="3973513" y="2897188"/>
            <a:ext cx="1195387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CC77122D-9CDC-4165-A583-9EE63C555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87785">
            <a:off x="3967163" y="2903538"/>
            <a:ext cx="1195387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F38FEBC5-5010-493B-991B-9AD61D530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87785">
            <a:off x="3970338" y="2890838"/>
            <a:ext cx="1195387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EF0638EC-4E3C-4AF8-A9D6-4CEEFD5B2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25876" flipV="1">
            <a:off x="5146675" y="2940050"/>
            <a:ext cx="11144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47A5F1BE-FA5F-40CA-9052-10C05146B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25876" flipV="1">
            <a:off x="5140325" y="2940050"/>
            <a:ext cx="11144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9A62CA94-6CF5-4ED7-87DD-42F24C661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25876" flipV="1">
            <a:off x="5146675" y="2940050"/>
            <a:ext cx="11144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162866F8-F51A-40E0-A3B5-FDD0E129A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25876" flipV="1">
            <a:off x="5146675" y="2940050"/>
            <a:ext cx="11144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72490E06-21B8-4FD9-BD04-58A6FEEDC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64536" flipH="1" flipV="1">
            <a:off x="5169694" y="2147094"/>
            <a:ext cx="10652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11F71EF8-77A5-4090-8FDC-987C403CE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64536" flipH="1" flipV="1">
            <a:off x="5169694" y="2137569"/>
            <a:ext cx="10652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74F8619C-A8F9-45A6-8562-ACE449BA6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64536" flipH="1" flipV="1">
            <a:off x="5163344" y="2140744"/>
            <a:ext cx="10652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374A9E84-027B-490F-99A3-62658E403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64536" flipH="1" flipV="1">
            <a:off x="5156994" y="2140744"/>
            <a:ext cx="10652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9059D627-6CD4-48CC-B0F9-6A101E99D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69280" flipV="1">
            <a:off x="3892550" y="2085975"/>
            <a:ext cx="1193800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505391BF-075D-4E69-A79A-507A599A6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69280" flipV="1">
            <a:off x="3911600" y="2085975"/>
            <a:ext cx="1193800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66C165E9-5CF0-4C4F-B439-A83D7317F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69280" flipV="1">
            <a:off x="3892550" y="2085975"/>
            <a:ext cx="1193800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 descr="E:\Bestanden Hans &amp; Marianne\MARIANNE\Mijn afbeeldingen nieuw\black\yellow\great morning\ijs\13 sorvetinho multicolor brilhante!.png">
            <a:extLst>
              <a:ext uri="{FF2B5EF4-FFF2-40B4-BE49-F238E27FC236}">
                <a16:creationId xmlns:a16="http://schemas.microsoft.com/office/drawing/2014/main" id="{38B7019A-2A9C-4EB4-8DD5-EC09F43F7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69280" flipV="1">
            <a:off x="3906838" y="2098675"/>
            <a:ext cx="1193800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8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12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9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9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3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9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E:\Bestanden Hans &amp; Marianne\MARIANNE\Pictures\Nieuwe map (6)\Nieuwe map\11_hydrangea.jpg">
            <a:extLst>
              <a:ext uri="{FF2B5EF4-FFF2-40B4-BE49-F238E27FC236}">
                <a16:creationId xmlns:a16="http://schemas.microsoft.com/office/drawing/2014/main" id="{89A01055-33C3-46A8-99EA-E0CEE6B08C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7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E:\Bestanden Hans &amp; Marianne\MARIANNE\Pictures\Nieuwe map (6)\Nieuwe map\11_hydrangea.jpg">
            <a:extLst>
              <a:ext uri="{FF2B5EF4-FFF2-40B4-BE49-F238E27FC236}">
                <a16:creationId xmlns:a16="http://schemas.microsoft.com/office/drawing/2014/main" id="{35EA690F-74B3-4511-8A8C-800C76835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793" y="280193"/>
            <a:ext cx="9534525" cy="561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E:\Bestanden Hans &amp; Marianne\MARIANNE\Pictures\Nieuwe map (6)\Nieuwe map\X8RaRKRPHzx7.jpg">
            <a:extLst>
              <a:ext uri="{FF2B5EF4-FFF2-40B4-BE49-F238E27FC236}">
                <a16:creationId xmlns:a16="http://schemas.microsoft.com/office/drawing/2014/main" id="{094A0C20-AA62-4038-8629-ABA4AFC57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4" descr="E:\Bestanden Hans &amp; Marianne\MARIANNE\Pictures\Nieuwe map (6)\Nieuwe map\uxgGxzlGx59P.jpg">
            <a:extLst>
              <a:ext uri="{FF2B5EF4-FFF2-40B4-BE49-F238E27FC236}">
                <a16:creationId xmlns:a16="http://schemas.microsoft.com/office/drawing/2014/main" id="{C1FB27D1-1B31-4ADB-9D3B-FA5EB2B47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298113" cy="6229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E:\Bestanden Hans &amp; Marianne\MARIANNE\Pictures\Nieuwe map (6)\Nieuwe map\hY6M7JFmIk9m.jpg">
            <a:extLst>
              <a:ext uri="{FF2B5EF4-FFF2-40B4-BE49-F238E27FC236}">
                <a16:creationId xmlns:a16="http://schemas.microsoft.com/office/drawing/2014/main" id="{14953076-DCBF-41BD-B72D-B34AD187F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6" descr="E:\Bestanden Hans &amp; Marianne\MARIANNE\Pictures\Nieuwe map (6)\Nieuwe map\Coqliy6pKghZ.jpg">
            <a:extLst>
              <a:ext uri="{FF2B5EF4-FFF2-40B4-BE49-F238E27FC236}">
                <a16:creationId xmlns:a16="http://schemas.microsoft.com/office/drawing/2014/main" id="{735D2A5C-5AF9-48A6-A8D1-887C1713D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362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hthoekige driehoek 1">
            <a:extLst>
              <a:ext uri="{FF2B5EF4-FFF2-40B4-BE49-F238E27FC236}">
                <a16:creationId xmlns:a16="http://schemas.microsoft.com/office/drawing/2014/main" id="{6D85B4FC-8BC1-4985-8308-DDE9C92B2346}"/>
              </a:ext>
            </a:extLst>
          </p:cNvPr>
          <p:cNvSpPr/>
          <p:nvPr/>
        </p:nvSpPr>
        <p:spPr>
          <a:xfrm flipV="1">
            <a:off x="0" y="-2"/>
            <a:ext cx="3798876" cy="6192839"/>
          </a:xfrm>
          <a:prstGeom prst="rtTriangle">
            <a:avLst/>
          </a:prstGeom>
          <a:gradFill flip="none" rotWithShape="1">
            <a:gsLst>
              <a:gs pos="69000">
                <a:srgbClr val="FF99CC">
                  <a:alpha val="59000"/>
                </a:srgbClr>
              </a:gs>
              <a:gs pos="76000">
                <a:srgbClr val="CC99FF">
                  <a:alpha val="84000"/>
                </a:srgbClr>
              </a:gs>
              <a:gs pos="61000">
                <a:srgbClr val="CC99FF"/>
              </a:gs>
              <a:gs pos="53000">
                <a:srgbClr val="9933FF">
                  <a:alpha val="88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627EDD7C-DA6A-42E6-A7E8-2D6F3243E5F7}"/>
              </a:ext>
            </a:extLst>
          </p:cNvPr>
          <p:cNvSpPr/>
          <p:nvPr/>
        </p:nvSpPr>
        <p:spPr>
          <a:xfrm flipH="1" flipV="1">
            <a:off x="6589249" y="3"/>
            <a:ext cx="3708864" cy="6192835"/>
          </a:xfrm>
          <a:prstGeom prst="rtTriangle">
            <a:avLst/>
          </a:prstGeom>
          <a:gradFill flip="none" rotWithShape="1">
            <a:gsLst>
              <a:gs pos="69000">
                <a:srgbClr val="FF99CC">
                  <a:alpha val="59000"/>
                </a:srgbClr>
              </a:gs>
              <a:gs pos="76000">
                <a:srgbClr val="CC99FF">
                  <a:alpha val="84000"/>
                </a:srgbClr>
              </a:gs>
              <a:gs pos="61000">
                <a:srgbClr val="CC99FF"/>
              </a:gs>
              <a:gs pos="53000">
                <a:srgbClr val="9933FF">
                  <a:alpha val="88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5" name="Parallellogram 4">
            <a:extLst>
              <a:ext uri="{FF2B5EF4-FFF2-40B4-BE49-F238E27FC236}">
                <a16:creationId xmlns:a16="http://schemas.microsoft.com/office/drawing/2014/main" id="{39991C02-8AE3-400D-881A-2345F4540059}"/>
              </a:ext>
            </a:extLst>
          </p:cNvPr>
          <p:cNvSpPr/>
          <p:nvPr/>
        </p:nvSpPr>
        <p:spPr>
          <a:xfrm>
            <a:off x="0" y="0"/>
            <a:ext cx="5280152" cy="6192838"/>
          </a:xfrm>
          <a:prstGeom prst="parallelogram">
            <a:avLst>
              <a:gd name="adj" fmla="val 71669"/>
            </a:avLst>
          </a:prstGeom>
          <a:gradFill flip="none" rotWithShape="1">
            <a:gsLst>
              <a:gs pos="48000">
                <a:srgbClr val="9933FF">
                  <a:alpha val="64000"/>
                </a:srgbClr>
              </a:gs>
              <a:gs pos="39999">
                <a:srgbClr val="85C2FF"/>
              </a:gs>
              <a:gs pos="62000">
                <a:srgbClr val="CC99FF">
                  <a:alpha val="75000"/>
                </a:srgbClr>
              </a:gs>
              <a:gs pos="38000">
                <a:srgbClr val="FF99FF">
                  <a:alpha val="57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7" name="Parallellogram 6">
            <a:extLst>
              <a:ext uri="{FF2B5EF4-FFF2-40B4-BE49-F238E27FC236}">
                <a16:creationId xmlns:a16="http://schemas.microsoft.com/office/drawing/2014/main" id="{E8020823-3111-42A7-89FC-423F7DE04533}"/>
              </a:ext>
            </a:extLst>
          </p:cNvPr>
          <p:cNvSpPr/>
          <p:nvPr/>
        </p:nvSpPr>
        <p:spPr>
          <a:xfrm flipH="1">
            <a:off x="5153207" y="0"/>
            <a:ext cx="5144905" cy="6192838"/>
          </a:xfrm>
          <a:prstGeom prst="parallelogram">
            <a:avLst>
              <a:gd name="adj" fmla="val 71669"/>
            </a:avLst>
          </a:prstGeom>
          <a:gradFill flip="none" rotWithShape="1">
            <a:gsLst>
              <a:gs pos="48000">
                <a:srgbClr val="9933FF">
                  <a:alpha val="64000"/>
                </a:srgbClr>
              </a:gs>
              <a:gs pos="39999">
                <a:srgbClr val="85C2FF"/>
              </a:gs>
              <a:gs pos="62000">
                <a:srgbClr val="CC99FF">
                  <a:alpha val="75000"/>
                </a:srgbClr>
              </a:gs>
              <a:gs pos="38000">
                <a:srgbClr val="FF99FF">
                  <a:alpha val="57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Bestanden Hans &amp; Marianne\MARIANNE\Pictures\Nieuwe map (6)\Nieuwe map\1614490_552064334927259_5070594555313170180_o.jpg">
            <a:extLst>
              <a:ext uri="{FF2B5EF4-FFF2-40B4-BE49-F238E27FC236}">
                <a16:creationId xmlns:a16="http://schemas.microsoft.com/office/drawing/2014/main" id="{8E606E00-16A0-4E29-AF9D-323E4E01AA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10298113" cy="621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 descr="E:\Bestanden Hans &amp; Marianne\MARIANNE\Pictures\Nieuwe map (6)\Nieuwe map\1-2-car-png-picture.png">
            <a:extLst>
              <a:ext uri="{FF2B5EF4-FFF2-40B4-BE49-F238E27FC236}">
                <a16:creationId xmlns:a16="http://schemas.microsoft.com/office/drawing/2014/main" id="{30C8D7FD-798E-48F6-9AA0-15C6664B0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909029" y="2880395"/>
            <a:ext cx="960107" cy="720080"/>
          </a:xfrm>
          <a:prstGeom prst="rect">
            <a:avLst/>
          </a:prstGeom>
          <a:noFill/>
          <a:scene3d>
            <a:camera prst="orthographicFront">
              <a:rot lat="0" lon="0" rev="300000"/>
            </a:camera>
            <a:lightRig rig="threePt" dir="t"/>
          </a:scene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9" dur="5000" fill="hold"/>
                                        <p:tgtEl>
                                          <p:spTgt spid="327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156 0.00026 L -0.61307 0.46526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76" y="23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E:\Bestanden Hans &amp; Marianne\MARIANNE\Pictures\Nieuwe map (6)\Nieuwe map\45262-bue-hydrangea-1920x1200-flower-wallpaper.jpg">
            <a:extLst>
              <a:ext uri="{FF2B5EF4-FFF2-40B4-BE49-F238E27FC236}">
                <a16:creationId xmlns:a16="http://schemas.microsoft.com/office/drawing/2014/main" id="{29D45850-476C-43AE-B558-A38F43CDC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D:\Bestanden Hans &amp; Marianne\MARIANNE\MARIANNE Afbeeldingen\cheetahs\thanks001586zn.gif">
            <a:extLst>
              <a:ext uri="{FF2B5EF4-FFF2-40B4-BE49-F238E27FC236}">
                <a16:creationId xmlns:a16="http://schemas.microsoft.com/office/drawing/2014/main" id="{C211EF45-A4FA-4929-9204-59532934464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4752975"/>
            <a:ext cx="1014412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hthoek 4">
            <a:hlinkClick r:id="rId4"/>
            <a:extLst>
              <a:ext uri="{FF2B5EF4-FFF2-40B4-BE49-F238E27FC236}">
                <a16:creationId xmlns:a16="http://schemas.microsoft.com/office/drawing/2014/main" id="{DD177365-5603-4409-884C-3E2B6D3E9A23}"/>
              </a:ext>
            </a:extLst>
          </p:cNvPr>
          <p:cNvSpPr/>
          <p:nvPr/>
        </p:nvSpPr>
        <p:spPr>
          <a:xfrm>
            <a:off x="7634831" y="5340861"/>
            <a:ext cx="2698801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nl-NL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skerville Old Face" panose="02020602080505020303" pitchFamily="18" charset="0"/>
                <a:cs typeface="Arial" charset="0"/>
              </a:rPr>
              <a:t>Powerpoint</a:t>
            </a:r>
            <a:r>
              <a:rPr lang="nl-NL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skerville Old Face" panose="02020602080505020303" pitchFamily="18" charset="0"/>
                <a:cs typeface="Arial" charset="0"/>
              </a:rPr>
              <a:t>_Marianne</a:t>
            </a:r>
          </a:p>
          <a:p>
            <a:pPr algn="ctr" eaLnBrk="1" hangingPunct="1">
              <a:defRPr/>
            </a:pPr>
            <a:r>
              <a:rPr lang="nl-NL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skerville Old Face" panose="02020602080505020303" pitchFamily="18" charset="0"/>
                <a:cs typeface="Arial" charset="0"/>
              </a:rPr>
              <a:t>Click </a:t>
            </a:r>
            <a:r>
              <a:rPr lang="nl-NL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skerville Old Face" panose="02020602080505020303" pitchFamily="18" charset="0"/>
                <a:cs typeface="Arial" charset="0"/>
              </a:rPr>
              <a:t>Here</a:t>
            </a:r>
            <a:endParaRPr lang="nl-NL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askerville Old Face" panose="02020602080505020303" pitchFamily="18" charset="0"/>
              <a:cs typeface="Arial" charset="0"/>
            </a:endParaRPr>
          </a:p>
        </p:txBody>
      </p:sp>
      <p:sp>
        <p:nvSpPr>
          <p:cNvPr id="6" name="Rechthoek 5">
            <a:hlinkClick r:id="" action="ppaction://hlinkshowjump?jump=endshow"/>
            <a:extLst>
              <a:ext uri="{FF2B5EF4-FFF2-40B4-BE49-F238E27FC236}">
                <a16:creationId xmlns:a16="http://schemas.microsoft.com/office/drawing/2014/main" id="{55796725-D99D-488B-B99E-0E4D282C6FB6}"/>
              </a:ext>
            </a:extLst>
          </p:cNvPr>
          <p:cNvSpPr/>
          <p:nvPr/>
        </p:nvSpPr>
        <p:spPr>
          <a:xfrm>
            <a:off x="9202227" y="4630073"/>
            <a:ext cx="745717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eaLnBrk="1" hangingPunct="1">
              <a:defRPr/>
            </a:pPr>
            <a:r>
              <a:rPr lang="nl-NL" sz="1400" b="1" spc="150" dirty="0">
                <a:ln w="11430">
                  <a:solidFill>
                    <a:schemeClr val="tx1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oper Black" pitchFamily="18" charset="0"/>
                <a:cs typeface="Arial" charset="0"/>
              </a:rPr>
              <a:t>EXI</a:t>
            </a:r>
            <a:r>
              <a:rPr lang="nl-NL" sz="1600" b="1" spc="150" dirty="0">
                <a:ln w="11430">
                  <a:solidFill>
                    <a:schemeClr val="tx1"/>
                  </a:solidFill>
                </a:ln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oper Black" pitchFamily="18" charset="0"/>
                <a:cs typeface="Arial" charset="0"/>
              </a:rPr>
              <a:t>T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A28C4D61-CAB8-4D8D-AFE9-72F51B4F2A96}"/>
              </a:ext>
            </a:extLst>
          </p:cNvPr>
          <p:cNvSpPr/>
          <p:nvPr/>
        </p:nvSpPr>
        <p:spPr>
          <a:xfrm>
            <a:off x="1044600" y="5596954"/>
            <a:ext cx="139995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nl-NL" sz="1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skerville Old Face" panose="02020602080505020303" pitchFamily="18" charset="0"/>
                <a:cs typeface="Arial" charset="0"/>
              </a:rPr>
              <a:t>Marianne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44BA518B-64E5-4708-89C4-42B5B739DC22}"/>
              </a:ext>
            </a:extLst>
          </p:cNvPr>
          <p:cNvSpPr/>
          <p:nvPr/>
        </p:nvSpPr>
        <p:spPr>
          <a:xfrm>
            <a:off x="7551095" y="351404"/>
            <a:ext cx="247215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nl-NL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askerville Old Face" panose="02020602080505020303" pitchFamily="18" charset="0"/>
              </a:rPr>
              <a:t>Leo </a:t>
            </a:r>
            <a:r>
              <a:rPr lang="nl-NL" sz="20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askerville Old Face" panose="02020602080505020303" pitchFamily="18" charset="0"/>
              </a:rPr>
              <a:t>Rojas</a:t>
            </a:r>
            <a:endParaRPr lang="nl-NL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askerville Old Face" panose="02020602080505020303" pitchFamily="18" charset="0"/>
            </a:endParaRPr>
          </a:p>
          <a:p>
            <a:pPr algn="ctr" eaLnBrk="1" hangingPunct="1">
              <a:defRPr/>
            </a:pPr>
            <a:r>
              <a:rPr lang="nl-NL" sz="20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askerville Old Face" panose="02020602080505020303" pitchFamily="18" charset="0"/>
              </a:rPr>
              <a:t>Colors</a:t>
            </a:r>
            <a:r>
              <a:rPr lang="nl-NL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askerville Old Face" panose="02020602080505020303" pitchFamily="18" charset="0"/>
              </a:rPr>
              <a:t> </a:t>
            </a:r>
            <a:r>
              <a:rPr lang="nl-NL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askerville Old Face" panose="02020602080505020303" pitchFamily="18" charset="0"/>
              </a:rPr>
              <a:t>of</a:t>
            </a:r>
            <a:r>
              <a:rPr lang="nl-NL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askerville Old Face" panose="02020602080505020303" pitchFamily="18" charset="0"/>
              </a:rPr>
              <a:t> the </a:t>
            </a:r>
            <a:r>
              <a:rPr lang="nl-NL" sz="20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askerville Old Face" panose="02020602080505020303" pitchFamily="18" charset="0"/>
              </a:rPr>
              <a:t>Rainbow</a:t>
            </a:r>
            <a:endParaRPr lang="nl-NL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9B372AC-3A5E-4F5B-B92A-9D09A2075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383360">
            <a:off x="3235338" y="1458720"/>
            <a:ext cx="2543773" cy="2509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1024</TotalTime>
  <Words>14</Words>
  <Application>Microsoft Office PowerPoint</Application>
  <PresentationFormat>Aangepast</PresentationFormat>
  <Paragraphs>7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7" baseType="lpstr">
      <vt:lpstr>Calibri</vt:lpstr>
      <vt:lpstr>Rockwell Extra Bold</vt:lpstr>
      <vt:lpstr>Baskerville Old Face</vt:lpstr>
      <vt:lpstr>Cooper Black</vt:lpstr>
      <vt:lpstr>Arial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Hunter 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Marianne</dc:creator>
  <cp:lastModifiedBy> </cp:lastModifiedBy>
  <cp:revision>32</cp:revision>
  <dcterms:created xsi:type="dcterms:W3CDTF">2016-08-31T19:47:06Z</dcterms:created>
  <dcterms:modified xsi:type="dcterms:W3CDTF">2019-07-29T20:42:24Z</dcterms:modified>
</cp:coreProperties>
</file>