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media1.wav" ContentType="audio/wav"/>
  <Override PartName="/ppt/media/media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88" r:id="rId3"/>
    <p:sldId id="259" r:id="rId4"/>
    <p:sldId id="261" r:id="rId5"/>
    <p:sldId id="260" r:id="rId6"/>
    <p:sldId id="262" r:id="rId7"/>
    <p:sldId id="263" r:id="rId8"/>
    <p:sldId id="258" r:id="rId9"/>
    <p:sldId id="264" r:id="rId10"/>
    <p:sldId id="267" r:id="rId11"/>
    <p:sldId id="269" r:id="rId12"/>
    <p:sldId id="270" r:id="rId13"/>
    <p:sldId id="265" r:id="rId14"/>
    <p:sldId id="268" r:id="rId15"/>
    <p:sldId id="271" r:id="rId16"/>
    <p:sldId id="272" r:id="rId17"/>
    <p:sldId id="273" r:id="rId18"/>
    <p:sldId id="274" r:id="rId19"/>
    <p:sldId id="275" r:id="rId20"/>
    <p:sldId id="28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66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1" r:id="rId4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qPQterWzUtrINyuHXWrCQ==" hashData="XH/gZiPsq+fVla/2OfgZizhEQbg="/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urice Caviola" initials="MC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01"/>
    <a:srgbClr val="1E1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-126" y="-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6B921-FC57-4E72-BBF6-27A30944E575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A8379-E8DD-4170-BFE9-9B2DA0389EE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42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A8379-E8DD-4170-BFE9-9B2DA0389EEA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98980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800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24905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8847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6792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3894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4379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69744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487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2246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57316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5215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B31EC-2171-4563-8CC6-51F3B67BBFC8}" type="datetimeFigureOut">
              <a:rPr lang="fr-CA" smtClean="0"/>
              <a:t>2015-03-20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0CE56-F6C8-4B55-A8B9-D88EA22D98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482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14.png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4.png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ps-images-photos.com/" TargetMode="External"/><Relationship Id="rId4" Type="http://schemas.openxmlformats.org/officeDocument/2006/relationships/hyperlink" Target="http://www.pps-images-photos.com/newsletter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33" y="92689"/>
            <a:ext cx="11930333" cy="131341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85" y="301926"/>
            <a:ext cx="6524446" cy="694426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728715" y="6090250"/>
            <a:ext cx="7184366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000" dirty="0" smtClean="0">
                <a:latin typeface="Monotype Corsiva" panose="03010101010201010101" pitchFamily="66" charset="0"/>
              </a:rPr>
              <a:t>Arrangement avec Gilbert Bécaud et la Chorale les chants </a:t>
            </a:r>
            <a:r>
              <a:rPr lang="fr-CA" sz="2000" dirty="0" err="1" smtClean="0">
                <a:latin typeface="Monotype Corsiva" panose="03010101010201010101" pitchFamily="66" charset="0"/>
              </a:rPr>
              <a:t>Boul</a:t>
            </a:r>
            <a:r>
              <a:rPr lang="fr-CA" sz="2000" dirty="0" smtClean="0">
                <a:latin typeface="Monotype Corsiva" panose="03010101010201010101" pitchFamily="66" charset="0"/>
              </a:rPr>
              <a:t> Tout de France </a:t>
            </a:r>
            <a:endParaRPr lang="fr-CA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93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oiseaux de toute les couleurs.WAV"/>
          </p:stSnd>
        </p:sndAc>
      </p:transition>
    </mc:Choice>
    <mc:Fallback xmlns="">
      <p:transition spd="slow">
        <p:sndAc>
          <p:stSnd loop="1">
            <p:snd r:embed="rId6" name="oiseaux de toute les couleu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2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46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40611" y="1181819"/>
            <a:ext cx="3692106" cy="1371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9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7323"/>
            <a:ext cx="12284014" cy="690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7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4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9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65706" y="1894114"/>
            <a:ext cx="404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Grive solitaire son chant.</a:t>
            </a:r>
            <a:endParaRPr lang="fr-CA" sz="2400" dirty="0">
              <a:solidFill>
                <a:schemeClr val="bg1"/>
              </a:solidFill>
            </a:endParaRPr>
          </a:p>
        </p:txBody>
      </p:sp>
      <p:pic>
        <p:nvPicPr>
          <p:cNvPr id="4" name="Grive solit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367318" y="2960686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9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0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2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5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3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1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8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7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99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5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3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11291" y="976745"/>
            <a:ext cx="4530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Condor son cri.</a:t>
            </a:r>
            <a:endParaRPr lang="fr-CA" sz="2400" dirty="0">
              <a:solidFill>
                <a:schemeClr val="bg1"/>
              </a:solidFill>
            </a:endParaRPr>
          </a:p>
        </p:txBody>
      </p:sp>
      <p:pic>
        <p:nvPicPr>
          <p:cNvPr id="4" name="Condo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8886" y="2960685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7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5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5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1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655"/>
            <a:ext cx="12274940" cy="690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01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8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0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322"/>
            <a:ext cx="12258350" cy="689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03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61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83152" y="4879911"/>
            <a:ext cx="4469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/>
              <a:t>Grive des bois, son chant.</a:t>
            </a:r>
            <a:endParaRPr lang="fr-CA" sz="2400" dirty="0"/>
          </a:p>
        </p:txBody>
      </p:sp>
      <p:pic>
        <p:nvPicPr>
          <p:cNvPr id="4" name="Grive des b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202008" y="3194842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5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2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43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654"/>
            <a:ext cx="12274938" cy="690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8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3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0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9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21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322"/>
            <a:ext cx="12258350" cy="689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0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75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" accel="100000" fill="hold">
                                          <p:stCondLst>
                                            <p:cond delay="15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08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9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5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6139" y="5990453"/>
            <a:ext cx="112091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CA" sz="240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endParaRPr lang="fr-CA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fr-CA" sz="240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Si vous le désirez vous pouvez écouter la musique sans le bruitage avant de </a:t>
            </a:r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cliquer.</a:t>
            </a:r>
            <a:r>
              <a:rPr lang="fr-CA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fr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97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oiseaux de toute les couleurs.WAV"/>
          </p:stSnd>
        </p:sndAc>
      </p:transition>
    </mc:Choice>
    <mc:Fallback xmlns="">
      <p:transition spd="slow">
        <p:sndAc>
          <p:stSnd loop="1">
            <p:snd r:embed="rId4" name="oiseaux de toute les couleu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0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4"/>
          </p:cNvPr>
          <p:cNvSpPr/>
          <p:nvPr/>
        </p:nvSpPr>
        <p:spPr>
          <a:xfrm>
            <a:off x="2567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4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5"/>
          </p:cNvPr>
          <p:cNvSpPr/>
          <p:nvPr/>
        </p:nvSpPr>
        <p:spPr>
          <a:xfrm>
            <a:off x="1530350" y="2563164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5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4213128"/>
      </p:ext>
    </p:extLst>
  </p:cSld>
  <p:clrMapOvr>
    <a:masterClrMapping/>
  </p:clrMapOvr>
  <p:transition>
    <p:sndAc>
      <p:stSnd>
        <p:snd r:embed="rId2" name="Mau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39</Words>
  <Application>Microsoft Office PowerPoint</Application>
  <PresentationFormat>Personnalisé</PresentationFormat>
  <Paragraphs>9</Paragraphs>
  <Slides>43</Slides>
  <Notes>1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Oiseaux dans la neige</dc:title>
  <dc:creator>Maurice Caviola</dc:creator>
  <cp:keywords>mauri1418</cp:keywords>
  <cp:lastModifiedBy>  </cp:lastModifiedBy>
  <cp:revision>44</cp:revision>
  <dcterms:created xsi:type="dcterms:W3CDTF">2014-12-15T03:09:40Z</dcterms:created>
  <dcterms:modified xsi:type="dcterms:W3CDTF">2015-03-20T19:14:05Z</dcterms:modified>
  <cp:category>Nature</cp:category>
</cp:coreProperties>
</file>