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4" r:id="rId6"/>
    <p:sldId id="261" r:id="rId7"/>
    <p:sldId id="262" r:id="rId8"/>
    <p:sldId id="263" r:id="rId9"/>
    <p:sldId id="265" r:id="rId10"/>
    <p:sldId id="266" r:id="rId11"/>
    <p:sldId id="274" r:id="rId12"/>
    <p:sldId id="276" r:id="rId13"/>
    <p:sldId id="270" r:id="rId14"/>
    <p:sldId id="271" r:id="rId15"/>
    <p:sldId id="267" r:id="rId16"/>
    <p:sldId id="272" r:id="rId17"/>
    <p:sldId id="273" r:id="rId18"/>
    <p:sldId id="269" r:id="rId19"/>
    <p:sldId id="275" r:id="rId20"/>
  </p:sldIdLst>
  <p:sldSz cx="10296525" cy="61912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4ekrhB2CBQSHZDb7hqNhA==" hashData="wzDyZI6LJ0FIA+ZxDWcnaNFINLdeUz8036XyY76ZM9vhV3vycSzLHbYUD9we/Mrkjpu3tz9UjHSwuvjYNuIvH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  <a:srgbClr val="D367B4"/>
    <a:srgbClr val="990033"/>
    <a:srgbClr val="FFCCCC"/>
    <a:srgbClr val="800000"/>
    <a:srgbClr val="68224D"/>
    <a:srgbClr val="660033"/>
    <a:srgbClr val="FF99CC"/>
    <a:srgbClr val="9966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24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7066" y="1013244"/>
            <a:ext cx="7722394" cy="2155472"/>
          </a:xfrm>
        </p:spPr>
        <p:txBody>
          <a:bodyPr anchor="b"/>
          <a:lstStyle>
            <a:lvl1pPr algn="ctr">
              <a:defRPr sz="5067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7066" y="3251840"/>
            <a:ext cx="7722394" cy="1494785"/>
          </a:xfrm>
        </p:spPr>
        <p:txBody>
          <a:bodyPr/>
          <a:lstStyle>
            <a:lvl1pPr marL="0" indent="0" algn="ctr">
              <a:buNone/>
              <a:defRPr sz="2027"/>
            </a:lvl1pPr>
            <a:lvl2pPr marL="386105" indent="0" algn="ctr">
              <a:buNone/>
              <a:defRPr sz="1689"/>
            </a:lvl2pPr>
            <a:lvl3pPr marL="772211" indent="0" algn="ctr">
              <a:buNone/>
              <a:defRPr sz="1520"/>
            </a:lvl3pPr>
            <a:lvl4pPr marL="1158316" indent="0" algn="ctr">
              <a:buNone/>
              <a:defRPr sz="1351"/>
            </a:lvl4pPr>
            <a:lvl5pPr marL="1544422" indent="0" algn="ctr">
              <a:buNone/>
              <a:defRPr sz="1351"/>
            </a:lvl5pPr>
            <a:lvl6pPr marL="1930527" indent="0" algn="ctr">
              <a:buNone/>
              <a:defRPr sz="1351"/>
            </a:lvl6pPr>
            <a:lvl7pPr marL="2316632" indent="0" algn="ctr">
              <a:buNone/>
              <a:defRPr sz="1351"/>
            </a:lvl7pPr>
            <a:lvl8pPr marL="2702738" indent="0" algn="ctr">
              <a:buNone/>
              <a:defRPr sz="1351"/>
            </a:lvl8pPr>
            <a:lvl9pPr marL="3088843" indent="0" algn="ctr">
              <a:buNone/>
              <a:defRPr sz="1351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5596F-BEF1-4438-A84D-466C486C13D2}" type="datetimeFigureOut">
              <a:rPr lang="nl-NL" smtClean="0"/>
              <a:t>12-3-2019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C5044-FE8F-4C00-894D-63A4C063969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90239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5596F-BEF1-4438-A84D-466C486C13D2}" type="datetimeFigureOut">
              <a:rPr lang="nl-NL" smtClean="0"/>
              <a:t>12-3-2019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C5044-FE8F-4C00-894D-63A4C063969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39337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523" y="1543514"/>
            <a:ext cx="8880753" cy="2575388"/>
          </a:xfrm>
        </p:spPr>
        <p:txBody>
          <a:bodyPr anchor="b"/>
          <a:lstStyle>
            <a:lvl1pPr>
              <a:defRPr sz="5067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2523" y="4143266"/>
            <a:ext cx="8880753" cy="1354335"/>
          </a:xfrm>
        </p:spPr>
        <p:txBody>
          <a:bodyPr/>
          <a:lstStyle>
            <a:lvl1pPr marL="0" indent="0">
              <a:buNone/>
              <a:defRPr sz="2027">
                <a:solidFill>
                  <a:schemeClr val="tx1">
                    <a:tint val="75000"/>
                  </a:schemeClr>
                </a:solidFill>
              </a:defRPr>
            </a:lvl1pPr>
            <a:lvl2pPr marL="386105" indent="0">
              <a:buNone/>
              <a:defRPr sz="1689">
                <a:solidFill>
                  <a:schemeClr val="tx1">
                    <a:tint val="75000"/>
                  </a:schemeClr>
                </a:solidFill>
              </a:defRPr>
            </a:lvl2pPr>
            <a:lvl3pPr marL="772211" indent="0">
              <a:buNone/>
              <a:defRPr sz="1520">
                <a:solidFill>
                  <a:schemeClr val="tx1">
                    <a:tint val="75000"/>
                  </a:schemeClr>
                </a:solidFill>
              </a:defRPr>
            </a:lvl3pPr>
            <a:lvl4pPr marL="1158316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4pPr>
            <a:lvl5pPr marL="1544422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5pPr>
            <a:lvl6pPr marL="1930527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6pPr>
            <a:lvl7pPr marL="2316632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7pPr>
            <a:lvl8pPr marL="2702738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8pPr>
            <a:lvl9pPr marL="3088843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5596F-BEF1-4438-A84D-466C486C13D2}" type="datetimeFigureOut">
              <a:rPr lang="nl-NL" smtClean="0"/>
              <a:t>12-3-2019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C5044-FE8F-4C00-894D-63A4C063969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72671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07886" y="1648134"/>
            <a:ext cx="4376023" cy="3928291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2616" y="1648134"/>
            <a:ext cx="4376023" cy="3928291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5596F-BEF1-4438-A84D-466C486C13D2}" type="datetimeFigureOut">
              <a:rPr lang="nl-NL" smtClean="0"/>
              <a:t>12-3-2019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C5044-FE8F-4C00-894D-63A4C063969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04924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227" y="329627"/>
            <a:ext cx="8880753" cy="119668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9228" y="1517717"/>
            <a:ext cx="4355912" cy="743809"/>
          </a:xfrm>
        </p:spPr>
        <p:txBody>
          <a:bodyPr anchor="b"/>
          <a:lstStyle>
            <a:lvl1pPr marL="0" indent="0">
              <a:buNone/>
              <a:defRPr sz="2027" b="1"/>
            </a:lvl1pPr>
            <a:lvl2pPr marL="386105" indent="0">
              <a:buNone/>
              <a:defRPr sz="1689" b="1"/>
            </a:lvl2pPr>
            <a:lvl3pPr marL="772211" indent="0">
              <a:buNone/>
              <a:defRPr sz="1520" b="1"/>
            </a:lvl3pPr>
            <a:lvl4pPr marL="1158316" indent="0">
              <a:buNone/>
              <a:defRPr sz="1351" b="1"/>
            </a:lvl4pPr>
            <a:lvl5pPr marL="1544422" indent="0">
              <a:buNone/>
              <a:defRPr sz="1351" b="1"/>
            </a:lvl5pPr>
            <a:lvl6pPr marL="1930527" indent="0">
              <a:buNone/>
              <a:defRPr sz="1351" b="1"/>
            </a:lvl6pPr>
            <a:lvl7pPr marL="2316632" indent="0">
              <a:buNone/>
              <a:defRPr sz="1351" b="1"/>
            </a:lvl7pPr>
            <a:lvl8pPr marL="2702738" indent="0">
              <a:buNone/>
              <a:defRPr sz="1351" b="1"/>
            </a:lvl8pPr>
            <a:lvl9pPr marL="3088843" indent="0">
              <a:buNone/>
              <a:defRPr sz="1351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9228" y="2261526"/>
            <a:ext cx="4355912" cy="3326364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12616" y="1517717"/>
            <a:ext cx="4377364" cy="743809"/>
          </a:xfrm>
        </p:spPr>
        <p:txBody>
          <a:bodyPr anchor="b"/>
          <a:lstStyle>
            <a:lvl1pPr marL="0" indent="0">
              <a:buNone/>
              <a:defRPr sz="2027" b="1"/>
            </a:lvl1pPr>
            <a:lvl2pPr marL="386105" indent="0">
              <a:buNone/>
              <a:defRPr sz="1689" b="1"/>
            </a:lvl2pPr>
            <a:lvl3pPr marL="772211" indent="0">
              <a:buNone/>
              <a:defRPr sz="1520" b="1"/>
            </a:lvl3pPr>
            <a:lvl4pPr marL="1158316" indent="0">
              <a:buNone/>
              <a:defRPr sz="1351" b="1"/>
            </a:lvl4pPr>
            <a:lvl5pPr marL="1544422" indent="0">
              <a:buNone/>
              <a:defRPr sz="1351" b="1"/>
            </a:lvl5pPr>
            <a:lvl6pPr marL="1930527" indent="0">
              <a:buNone/>
              <a:defRPr sz="1351" b="1"/>
            </a:lvl6pPr>
            <a:lvl7pPr marL="2316632" indent="0">
              <a:buNone/>
              <a:defRPr sz="1351" b="1"/>
            </a:lvl7pPr>
            <a:lvl8pPr marL="2702738" indent="0">
              <a:buNone/>
              <a:defRPr sz="1351" b="1"/>
            </a:lvl8pPr>
            <a:lvl9pPr marL="3088843" indent="0">
              <a:buNone/>
              <a:defRPr sz="1351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12616" y="2261526"/>
            <a:ext cx="4377364" cy="3326364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5596F-BEF1-4438-A84D-466C486C13D2}" type="datetimeFigureOut">
              <a:rPr lang="nl-NL" smtClean="0"/>
              <a:t>12-3-2019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C5044-FE8F-4C00-894D-63A4C063969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25111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5596F-BEF1-4438-A84D-466C486C13D2}" type="datetimeFigureOut">
              <a:rPr lang="nl-NL" smtClean="0"/>
              <a:t>12-3-2019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C5044-FE8F-4C00-894D-63A4C063969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98977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5596F-BEF1-4438-A84D-466C486C13D2}" type="datetimeFigureOut">
              <a:rPr lang="nl-NL" smtClean="0"/>
              <a:t>12-3-2019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C5044-FE8F-4C00-894D-63A4C063969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28954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228" y="412750"/>
            <a:ext cx="3320897" cy="1444625"/>
          </a:xfrm>
        </p:spPr>
        <p:txBody>
          <a:bodyPr anchor="b"/>
          <a:lstStyle>
            <a:lvl1pPr>
              <a:defRPr sz="2702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7364" y="891426"/>
            <a:ext cx="5212616" cy="4399800"/>
          </a:xfrm>
        </p:spPr>
        <p:txBody>
          <a:bodyPr/>
          <a:lstStyle>
            <a:lvl1pPr>
              <a:defRPr sz="2702"/>
            </a:lvl1pPr>
            <a:lvl2pPr>
              <a:defRPr sz="2365"/>
            </a:lvl2pPr>
            <a:lvl3pPr>
              <a:defRPr sz="2027"/>
            </a:lvl3pPr>
            <a:lvl4pPr>
              <a:defRPr sz="1689"/>
            </a:lvl4pPr>
            <a:lvl5pPr>
              <a:defRPr sz="1689"/>
            </a:lvl5pPr>
            <a:lvl6pPr>
              <a:defRPr sz="1689"/>
            </a:lvl6pPr>
            <a:lvl7pPr>
              <a:defRPr sz="1689"/>
            </a:lvl7pPr>
            <a:lvl8pPr>
              <a:defRPr sz="1689"/>
            </a:lvl8pPr>
            <a:lvl9pPr>
              <a:defRPr sz="1689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9228" y="1857375"/>
            <a:ext cx="3320897" cy="3441017"/>
          </a:xfrm>
        </p:spPr>
        <p:txBody>
          <a:bodyPr/>
          <a:lstStyle>
            <a:lvl1pPr marL="0" indent="0">
              <a:buNone/>
              <a:defRPr sz="1351"/>
            </a:lvl1pPr>
            <a:lvl2pPr marL="386105" indent="0">
              <a:buNone/>
              <a:defRPr sz="1182"/>
            </a:lvl2pPr>
            <a:lvl3pPr marL="772211" indent="0">
              <a:buNone/>
              <a:defRPr sz="1013"/>
            </a:lvl3pPr>
            <a:lvl4pPr marL="1158316" indent="0">
              <a:buNone/>
              <a:defRPr sz="845"/>
            </a:lvl4pPr>
            <a:lvl5pPr marL="1544422" indent="0">
              <a:buNone/>
              <a:defRPr sz="845"/>
            </a:lvl5pPr>
            <a:lvl6pPr marL="1930527" indent="0">
              <a:buNone/>
              <a:defRPr sz="845"/>
            </a:lvl6pPr>
            <a:lvl7pPr marL="2316632" indent="0">
              <a:buNone/>
              <a:defRPr sz="845"/>
            </a:lvl7pPr>
            <a:lvl8pPr marL="2702738" indent="0">
              <a:buNone/>
              <a:defRPr sz="845"/>
            </a:lvl8pPr>
            <a:lvl9pPr marL="3088843" indent="0">
              <a:buNone/>
              <a:defRPr sz="845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5596F-BEF1-4438-A84D-466C486C13D2}" type="datetimeFigureOut">
              <a:rPr lang="nl-NL" smtClean="0"/>
              <a:t>12-3-2019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C5044-FE8F-4C00-894D-63A4C063969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15099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228" y="412750"/>
            <a:ext cx="3320897" cy="1444625"/>
          </a:xfrm>
        </p:spPr>
        <p:txBody>
          <a:bodyPr anchor="b"/>
          <a:lstStyle>
            <a:lvl1pPr>
              <a:defRPr sz="2702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77364" y="891426"/>
            <a:ext cx="5212616" cy="4399800"/>
          </a:xfrm>
        </p:spPr>
        <p:txBody>
          <a:bodyPr anchor="t"/>
          <a:lstStyle>
            <a:lvl1pPr marL="0" indent="0">
              <a:buNone/>
              <a:defRPr sz="2702"/>
            </a:lvl1pPr>
            <a:lvl2pPr marL="386105" indent="0">
              <a:buNone/>
              <a:defRPr sz="2365"/>
            </a:lvl2pPr>
            <a:lvl3pPr marL="772211" indent="0">
              <a:buNone/>
              <a:defRPr sz="2027"/>
            </a:lvl3pPr>
            <a:lvl4pPr marL="1158316" indent="0">
              <a:buNone/>
              <a:defRPr sz="1689"/>
            </a:lvl4pPr>
            <a:lvl5pPr marL="1544422" indent="0">
              <a:buNone/>
              <a:defRPr sz="1689"/>
            </a:lvl5pPr>
            <a:lvl6pPr marL="1930527" indent="0">
              <a:buNone/>
              <a:defRPr sz="1689"/>
            </a:lvl6pPr>
            <a:lvl7pPr marL="2316632" indent="0">
              <a:buNone/>
              <a:defRPr sz="1689"/>
            </a:lvl7pPr>
            <a:lvl8pPr marL="2702738" indent="0">
              <a:buNone/>
              <a:defRPr sz="1689"/>
            </a:lvl8pPr>
            <a:lvl9pPr marL="3088843" indent="0">
              <a:buNone/>
              <a:defRPr sz="1689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9228" y="1857375"/>
            <a:ext cx="3320897" cy="3441017"/>
          </a:xfrm>
        </p:spPr>
        <p:txBody>
          <a:bodyPr/>
          <a:lstStyle>
            <a:lvl1pPr marL="0" indent="0">
              <a:buNone/>
              <a:defRPr sz="1351"/>
            </a:lvl1pPr>
            <a:lvl2pPr marL="386105" indent="0">
              <a:buNone/>
              <a:defRPr sz="1182"/>
            </a:lvl2pPr>
            <a:lvl3pPr marL="772211" indent="0">
              <a:buNone/>
              <a:defRPr sz="1013"/>
            </a:lvl3pPr>
            <a:lvl4pPr marL="1158316" indent="0">
              <a:buNone/>
              <a:defRPr sz="845"/>
            </a:lvl4pPr>
            <a:lvl5pPr marL="1544422" indent="0">
              <a:buNone/>
              <a:defRPr sz="845"/>
            </a:lvl5pPr>
            <a:lvl6pPr marL="1930527" indent="0">
              <a:buNone/>
              <a:defRPr sz="845"/>
            </a:lvl6pPr>
            <a:lvl7pPr marL="2316632" indent="0">
              <a:buNone/>
              <a:defRPr sz="845"/>
            </a:lvl7pPr>
            <a:lvl8pPr marL="2702738" indent="0">
              <a:buNone/>
              <a:defRPr sz="845"/>
            </a:lvl8pPr>
            <a:lvl9pPr marL="3088843" indent="0">
              <a:buNone/>
              <a:defRPr sz="845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5596F-BEF1-4438-A84D-466C486C13D2}" type="datetimeFigureOut">
              <a:rPr lang="nl-NL" smtClean="0"/>
              <a:t>12-3-2019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C5044-FE8F-4C00-894D-63A4C063969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2009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5596F-BEF1-4438-A84D-466C486C13D2}" type="datetimeFigureOut">
              <a:rPr lang="nl-NL" smtClean="0"/>
              <a:t>12-3-2019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C5044-FE8F-4C00-894D-63A4C063969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90769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8451" y="329627"/>
            <a:ext cx="2220188" cy="524679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07886" y="329627"/>
            <a:ext cx="6531858" cy="524679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5596F-BEF1-4438-A84D-466C486C13D2}" type="datetimeFigureOut">
              <a:rPr lang="nl-NL" smtClean="0"/>
              <a:t>12-3-2019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C5044-FE8F-4C00-894D-63A4C063969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42445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07886" y="329627"/>
            <a:ext cx="8880753" cy="1196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886" y="1648134"/>
            <a:ext cx="8880753" cy="39282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7886" y="5738372"/>
            <a:ext cx="2316718" cy="329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75596F-BEF1-4438-A84D-466C486C13D2}" type="datetimeFigureOut">
              <a:rPr lang="nl-NL" smtClean="0"/>
              <a:t>12-3-2019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0724" y="5738372"/>
            <a:ext cx="3475077" cy="329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71921" y="5738372"/>
            <a:ext cx="2316718" cy="329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0C5044-FE8F-4C00-894D-63A4C063969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46055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72211" rtl="0" eaLnBrk="1" latinLnBrk="0" hangingPunct="1">
        <a:lnSpc>
          <a:spcPct val="90000"/>
        </a:lnSpc>
        <a:spcBef>
          <a:spcPct val="0"/>
        </a:spcBef>
        <a:buNone/>
        <a:defRPr sz="371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3053" indent="-193053" algn="l" defTabSz="772211" rtl="0" eaLnBrk="1" latinLnBrk="0" hangingPunct="1">
        <a:lnSpc>
          <a:spcPct val="90000"/>
        </a:lnSpc>
        <a:spcBef>
          <a:spcPts val="845"/>
        </a:spcBef>
        <a:buFont typeface="Arial" panose="020B0604020202020204" pitchFamily="34" charset="0"/>
        <a:buChar char="•"/>
        <a:defRPr sz="2365" kern="1200">
          <a:solidFill>
            <a:schemeClr val="tx1"/>
          </a:solidFill>
          <a:latin typeface="+mn-lt"/>
          <a:ea typeface="+mn-ea"/>
          <a:cs typeface="+mn-cs"/>
        </a:defRPr>
      </a:lvl1pPr>
      <a:lvl2pPr marL="579158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2027" kern="1200">
          <a:solidFill>
            <a:schemeClr val="tx1"/>
          </a:solidFill>
          <a:latin typeface="+mn-lt"/>
          <a:ea typeface="+mn-ea"/>
          <a:cs typeface="+mn-cs"/>
        </a:defRPr>
      </a:lvl2pPr>
      <a:lvl3pPr marL="965264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689" kern="1200">
          <a:solidFill>
            <a:schemeClr val="tx1"/>
          </a:solidFill>
          <a:latin typeface="+mn-lt"/>
          <a:ea typeface="+mn-ea"/>
          <a:cs typeface="+mn-cs"/>
        </a:defRPr>
      </a:lvl3pPr>
      <a:lvl4pPr marL="1351369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4pPr>
      <a:lvl5pPr marL="1737474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5pPr>
      <a:lvl6pPr marL="2123580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6pPr>
      <a:lvl7pPr marL="2509685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7pPr>
      <a:lvl8pPr marL="2895791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8pPr>
      <a:lvl9pPr marL="3281896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1pPr>
      <a:lvl2pPr marL="386105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2pPr>
      <a:lvl3pPr marL="772211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3pPr>
      <a:lvl4pPr marL="1158316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4pPr>
      <a:lvl5pPr marL="1544422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5pPr>
      <a:lvl6pPr marL="1930527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6pPr>
      <a:lvl7pPr marL="2316632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7pPr>
      <a:lvl8pPr marL="2702738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8pPr>
      <a:lvl9pPr marL="3088843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blog.seniorennet.nl/powerpoint_marianne/" TargetMode="External"/><Relationship Id="rId4" Type="http://schemas.openxmlformats.org/officeDocument/2006/relationships/image" Target="../media/image3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loem, tafel&#10;&#10;Automatisch gegenereerde beschrijving">
            <a:extLst>
              <a:ext uri="{FF2B5EF4-FFF2-40B4-BE49-F238E27FC236}">
                <a16:creationId xmlns:a16="http://schemas.microsoft.com/office/drawing/2014/main" id="{C6457E3A-0D56-4BE4-8E03-A4D2EED533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5" cy="6191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8AE15B6B-9821-41BA-A9DF-4983F8F795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30693" y="403123"/>
            <a:ext cx="3617579" cy="5788126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ED33D40E-6E5A-4E99-9A61-B4DDB22CB06C}"/>
              </a:ext>
            </a:extLst>
          </p:cNvPr>
          <p:cNvSpPr/>
          <p:nvPr/>
        </p:nvSpPr>
        <p:spPr>
          <a:xfrm>
            <a:off x="99233" y="3738488"/>
            <a:ext cx="5426486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nl-NL" sz="15000" b="1" spc="50" dirty="0">
                <a:ln w="0"/>
                <a:gradFill flip="none" rotWithShape="1">
                  <a:gsLst>
                    <a:gs pos="44000">
                      <a:srgbClr val="D367B4">
                        <a:alpha val="55000"/>
                      </a:srgbClr>
                    </a:gs>
                    <a:gs pos="31000">
                      <a:srgbClr val="D367B4">
                        <a:shade val="30000"/>
                        <a:satMod val="115000"/>
                      </a:srgbClr>
                    </a:gs>
                    <a:gs pos="38000">
                      <a:srgbClr val="D367B4">
                        <a:shade val="67500"/>
                        <a:satMod val="115000"/>
                      </a:srgbClr>
                    </a:gs>
                    <a:gs pos="62000">
                      <a:srgbClr val="D367B4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  <a:cs typeface="FreesiaUPC" panose="020B0502040204020203" pitchFamily="34" charset="-34"/>
              </a:rPr>
              <a:t>Magnolia’s</a:t>
            </a:r>
            <a:endParaRPr lang="nl-NL" sz="15000" b="1" cap="none" spc="50" dirty="0">
              <a:ln w="0"/>
              <a:gradFill flip="none" rotWithShape="1">
                <a:gsLst>
                  <a:gs pos="44000">
                    <a:srgbClr val="D367B4">
                      <a:alpha val="55000"/>
                    </a:srgbClr>
                  </a:gs>
                  <a:gs pos="31000">
                    <a:srgbClr val="D367B4">
                      <a:shade val="30000"/>
                      <a:satMod val="115000"/>
                    </a:srgbClr>
                  </a:gs>
                  <a:gs pos="38000">
                    <a:srgbClr val="D367B4">
                      <a:shade val="67500"/>
                      <a:satMod val="115000"/>
                    </a:srgbClr>
                  </a:gs>
                  <a:gs pos="62000">
                    <a:srgbClr val="D367B4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  <a:cs typeface="FreesiaUPC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6308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:sndAc>
          <p:stSnd>
            <p:snd r:embed="rId2" name="Beauty of Spring (Ernesto Cortazar - Climbing a Tree).wav"/>
          </p:stSnd>
        </p:sndAc>
      </p:transition>
    </mc:Choice>
    <mc:Fallback xmlns="">
      <p:transition spd="slow" advClick="0" advTm="10000">
        <p:sndAc>
          <p:stSnd>
            <p:snd r:embed="rId6" name="Beauty of Spring (Ernesto Cortazar - Climbing a Tre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94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1C1D6879-1F10-4F93-A47D-CA4C37530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50"/>
          </a:xfrm>
          <a:prstGeom prst="rect">
            <a:avLst/>
          </a:prstGeom>
        </p:spPr>
      </p:pic>
      <p:pic>
        <p:nvPicPr>
          <p:cNvPr id="3" name="Afbeelding 2" descr="Afbeelding met gras, bloem, plant, buiten&#10;&#10;Automatisch gegenereerde beschrijving">
            <a:extLst>
              <a:ext uri="{FF2B5EF4-FFF2-40B4-BE49-F238E27FC236}">
                <a16:creationId xmlns:a16="http://schemas.microsoft.com/office/drawing/2014/main" id="{284BE5E8-FD99-4BFA-8DDB-9DA3A388C2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5" cy="6191250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307B1361-313E-4714-B866-507AF4C38299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370287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>
            <a:extLst>
              <a:ext uri="{FF2B5EF4-FFF2-40B4-BE49-F238E27FC236}">
                <a16:creationId xmlns:a16="http://schemas.microsoft.com/office/drawing/2014/main" id="{46B96D2B-3F57-4266-BD59-036013769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4" cy="6191250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3BE83602-77D0-4D61-8844-DC78FEE62283}"/>
              </a:ext>
            </a:extLst>
          </p:cNvPr>
          <p:cNvSpPr/>
          <p:nvPr/>
        </p:nvSpPr>
        <p:spPr>
          <a:xfrm>
            <a:off x="5148262" y="3095624"/>
            <a:ext cx="5148261" cy="3095625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100000">
                <a:schemeClr val="accent2">
                  <a:lumMod val="0"/>
                  <a:lumOff val="100000"/>
                  <a:alpha val="26000"/>
                </a:schemeClr>
              </a:gs>
              <a:gs pos="26000">
                <a:srgbClr val="D367B4">
                  <a:alpha val="53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9208DE0F-F518-4851-8ACF-845FCA82518E}"/>
              </a:ext>
            </a:extLst>
          </p:cNvPr>
          <p:cNvSpPr/>
          <p:nvPr/>
        </p:nvSpPr>
        <p:spPr>
          <a:xfrm>
            <a:off x="1" y="1"/>
            <a:ext cx="5148260" cy="3095624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100000">
                <a:schemeClr val="accent2">
                  <a:lumMod val="0"/>
                  <a:lumOff val="100000"/>
                  <a:alpha val="26000"/>
                </a:schemeClr>
              </a:gs>
              <a:gs pos="26000">
                <a:srgbClr val="D367B4">
                  <a:alpha val="53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AD1AD733-5674-4F89-B095-6A2AEB14EDA6}"/>
              </a:ext>
            </a:extLst>
          </p:cNvPr>
          <p:cNvSpPr/>
          <p:nvPr/>
        </p:nvSpPr>
        <p:spPr>
          <a:xfrm>
            <a:off x="5148264" y="-1"/>
            <a:ext cx="5148261" cy="3095625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100000">
                <a:schemeClr val="accent2">
                  <a:lumMod val="0"/>
                  <a:lumOff val="100000"/>
                  <a:alpha val="26000"/>
                </a:schemeClr>
              </a:gs>
              <a:gs pos="26000">
                <a:srgbClr val="D367B4">
                  <a:alpha val="53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12382190-D68F-4DAA-915A-1E2F2C9F10C3}"/>
              </a:ext>
            </a:extLst>
          </p:cNvPr>
          <p:cNvSpPr/>
          <p:nvPr/>
        </p:nvSpPr>
        <p:spPr>
          <a:xfrm>
            <a:off x="-2" y="3095625"/>
            <a:ext cx="5148261" cy="3095625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100000">
                <a:schemeClr val="accent2">
                  <a:lumMod val="0"/>
                  <a:lumOff val="100000"/>
                  <a:alpha val="26000"/>
                </a:schemeClr>
              </a:gs>
              <a:gs pos="26000">
                <a:srgbClr val="D367B4">
                  <a:alpha val="53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5A1DEF71-73FC-433E-A4AE-8BCEEBA1ED22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241123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plant, bloem, tafel, boom&#10;&#10;Automatisch gegenereerde beschrijving">
            <a:extLst>
              <a:ext uri="{FF2B5EF4-FFF2-40B4-BE49-F238E27FC236}">
                <a16:creationId xmlns:a16="http://schemas.microsoft.com/office/drawing/2014/main" id="{3694B21D-1911-4E52-BE19-4F4147C82E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6" cy="6191250"/>
          </a:xfrm>
          <a:prstGeom prst="rect">
            <a:avLst/>
          </a:prstGeom>
        </p:spPr>
      </p:pic>
      <p:pic>
        <p:nvPicPr>
          <p:cNvPr id="3" name="Afbeelding 2" descr="Afbeelding met plant, boom, buiten, bloem&#10;&#10;Automatisch gegenereerde beschrijving">
            <a:extLst>
              <a:ext uri="{FF2B5EF4-FFF2-40B4-BE49-F238E27FC236}">
                <a16:creationId xmlns:a16="http://schemas.microsoft.com/office/drawing/2014/main" id="{BCE127DD-1264-460E-8765-49D432CC0F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50"/>
          </a:xfrm>
          <a:prstGeom prst="rect">
            <a:avLst/>
          </a:prstGeom>
        </p:spPr>
      </p:pic>
      <p:sp>
        <p:nvSpPr>
          <p:cNvPr id="5" name="Tekstvak 4">
            <a:extLst>
              <a:ext uri="{FF2B5EF4-FFF2-40B4-BE49-F238E27FC236}">
                <a16:creationId xmlns:a16="http://schemas.microsoft.com/office/drawing/2014/main" id="{26679721-1E08-4F0C-B5C2-208E7ABF51C7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419759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loem, plant, vaas, tafel&#10;&#10;Automatisch gegenereerde beschrijving">
            <a:extLst>
              <a:ext uri="{FF2B5EF4-FFF2-40B4-BE49-F238E27FC236}">
                <a16:creationId xmlns:a16="http://schemas.microsoft.com/office/drawing/2014/main" id="{9E3979F5-2649-484C-8E13-31054193CB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27"/>
            <a:ext cx="10296525" cy="6291985"/>
          </a:xfrm>
          <a:prstGeom prst="rect">
            <a:avLst/>
          </a:prstGeom>
        </p:spPr>
      </p:pic>
      <p:pic>
        <p:nvPicPr>
          <p:cNvPr id="3" name="Afbeelding 2" descr="Afbeelding met plant, bloem, boom, lucht&#10;&#10;Automatisch gegenereerde beschrijving">
            <a:extLst>
              <a:ext uri="{FF2B5EF4-FFF2-40B4-BE49-F238E27FC236}">
                <a16:creationId xmlns:a16="http://schemas.microsoft.com/office/drawing/2014/main" id="{08AF3425-1202-4B23-AFC5-5598A41BFC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6" cy="6291985"/>
          </a:xfrm>
          <a:prstGeom prst="rect">
            <a:avLst/>
          </a:prstGeom>
        </p:spPr>
      </p:pic>
      <p:sp>
        <p:nvSpPr>
          <p:cNvPr id="5" name="Tekstvak 4">
            <a:extLst>
              <a:ext uri="{FF2B5EF4-FFF2-40B4-BE49-F238E27FC236}">
                <a16:creationId xmlns:a16="http://schemas.microsoft.com/office/drawing/2014/main" id="{D5CCD7AF-8C11-4581-9092-8A291CD6FA91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272292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9000">
        <p:blinds dir="vert"/>
      </p:transition>
    </mc:Choice>
    <mc:Fallback xmlns="">
      <p:transition spd="slow" advClick="0" advTm="9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boom, plant, vaas&#10;&#10;Automatisch gegenereerde beschrijving">
            <a:extLst>
              <a:ext uri="{FF2B5EF4-FFF2-40B4-BE49-F238E27FC236}">
                <a16:creationId xmlns:a16="http://schemas.microsoft.com/office/drawing/2014/main" id="{4CF3AB8C-0760-434E-B8A6-1C0B041DA0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0296525" cy="6191250"/>
          </a:xfrm>
          <a:prstGeom prst="rect">
            <a:avLst/>
          </a:prstGeom>
        </p:spPr>
      </p:pic>
      <p:pic>
        <p:nvPicPr>
          <p:cNvPr id="4" name="Afbeelding 3" descr="Afbeelding met plant, bloem&#10;&#10;Automatisch gegenereerde beschrijving">
            <a:extLst>
              <a:ext uri="{FF2B5EF4-FFF2-40B4-BE49-F238E27FC236}">
                <a16:creationId xmlns:a16="http://schemas.microsoft.com/office/drawing/2014/main" id="{AC873E40-0456-4FCF-93A8-536BD53AF4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5" cy="6191250"/>
          </a:xfrm>
          <a:prstGeom prst="rect">
            <a:avLst/>
          </a:prstGeom>
        </p:spPr>
      </p:pic>
      <p:sp>
        <p:nvSpPr>
          <p:cNvPr id="5" name="Tekstvak 4">
            <a:extLst>
              <a:ext uri="{FF2B5EF4-FFF2-40B4-BE49-F238E27FC236}">
                <a16:creationId xmlns:a16="http://schemas.microsoft.com/office/drawing/2014/main" id="{6705F5A1-5520-4257-ACED-B649AB179C27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376998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loem, plant, vaas, tafel&#10;&#10;Automatisch gegenereerde beschrijving">
            <a:extLst>
              <a:ext uri="{FF2B5EF4-FFF2-40B4-BE49-F238E27FC236}">
                <a16:creationId xmlns:a16="http://schemas.microsoft.com/office/drawing/2014/main" id="{CDCFD319-F449-4116-8185-3EAB4F517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8211"/>
            <a:ext cx="10296525" cy="6183039"/>
          </a:xfrm>
          <a:prstGeom prst="rect">
            <a:avLst/>
          </a:prstGeom>
        </p:spPr>
      </p:pic>
      <p:pic>
        <p:nvPicPr>
          <p:cNvPr id="7" name="Afbeelding 6" descr="Afbeelding met plant, bloem&#10;&#10;Automatisch gegenereerde beschrijving">
            <a:extLst>
              <a:ext uri="{FF2B5EF4-FFF2-40B4-BE49-F238E27FC236}">
                <a16:creationId xmlns:a16="http://schemas.microsoft.com/office/drawing/2014/main" id="{183AD2E3-6DEE-4F3B-8AB2-8F5E5F9BED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8211"/>
            <a:ext cx="10296524" cy="6191250"/>
          </a:xfrm>
          <a:prstGeom prst="rect">
            <a:avLst/>
          </a:prstGeom>
        </p:spPr>
      </p:pic>
      <p:sp>
        <p:nvSpPr>
          <p:cNvPr id="5" name="Tekstvak 4">
            <a:extLst>
              <a:ext uri="{FF2B5EF4-FFF2-40B4-BE49-F238E27FC236}">
                <a16:creationId xmlns:a16="http://schemas.microsoft.com/office/drawing/2014/main" id="{B23E4B26-80A5-443E-9335-0675C61A8905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92304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lant, binnen, bloem, tafel&#10;&#10;Automatisch gegenereerde beschrijving">
            <a:extLst>
              <a:ext uri="{FF2B5EF4-FFF2-40B4-BE49-F238E27FC236}">
                <a16:creationId xmlns:a16="http://schemas.microsoft.com/office/drawing/2014/main" id="{22D33C5C-AAA0-4781-A852-7D2FBA2AE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187"/>
            <a:ext cx="10296526" cy="6159063"/>
          </a:xfrm>
          <a:prstGeom prst="rect">
            <a:avLst/>
          </a:prstGeom>
        </p:spPr>
      </p:pic>
      <p:pic>
        <p:nvPicPr>
          <p:cNvPr id="4" name="Afbeelding 3" descr="Afbeelding met bloem, plant, boom, buiten&#10;&#10;Automatisch gegenereerde beschrijving">
            <a:extLst>
              <a:ext uri="{FF2B5EF4-FFF2-40B4-BE49-F238E27FC236}">
                <a16:creationId xmlns:a16="http://schemas.microsoft.com/office/drawing/2014/main" id="{4FE935C5-4518-4DF0-AD55-7D2A9D5E27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0305238" cy="6191250"/>
          </a:xfrm>
          <a:prstGeom prst="rect">
            <a:avLst/>
          </a:prstGeom>
        </p:spPr>
      </p:pic>
      <p:sp>
        <p:nvSpPr>
          <p:cNvPr id="5" name="Tekstvak 4">
            <a:extLst>
              <a:ext uri="{FF2B5EF4-FFF2-40B4-BE49-F238E27FC236}">
                <a16:creationId xmlns:a16="http://schemas.microsoft.com/office/drawing/2014/main" id="{79D2D7BD-A2AE-46B8-A707-1EA2B2F62F3F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429187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 descr="Afbeelding met plant, bloem, klein&#10;&#10;Automatisch gegenereerde beschrijving">
            <a:extLst>
              <a:ext uri="{FF2B5EF4-FFF2-40B4-BE49-F238E27FC236}">
                <a16:creationId xmlns:a16="http://schemas.microsoft.com/office/drawing/2014/main" id="{A2F92648-CB1F-403A-A973-7E60A277A5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0296525" cy="6191250"/>
          </a:xfrm>
          <a:prstGeom prst="rect">
            <a:avLst/>
          </a:prstGeom>
        </p:spPr>
      </p:pic>
      <p:pic>
        <p:nvPicPr>
          <p:cNvPr id="6" name="Afbeelding 5" descr="Afbeelding met plant, bloem, klein&#10;&#10;Automatisch gegenereerde beschrijving">
            <a:extLst>
              <a:ext uri="{FF2B5EF4-FFF2-40B4-BE49-F238E27FC236}">
                <a16:creationId xmlns:a16="http://schemas.microsoft.com/office/drawing/2014/main" id="{688F6979-710A-4A2F-B58E-AAB01E9579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51" y="-99395"/>
            <a:ext cx="9332259" cy="5594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599245F8-8399-4CD8-B6E0-43D60C68783F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364284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lant, gras, bloem, roze&#10;&#10;Automatisch gegenereerde beschrijving">
            <a:extLst>
              <a:ext uri="{FF2B5EF4-FFF2-40B4-BE49-F238E27FC236}">
                <a16:creationId xmlns:a16="http://schemas.microsoft.com/office/drawing/2014/main" id="{0594FD34-ADB8-4AF2-9AC1-42724D691A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1304"/>
            <a:ext cx="10296526" cy="6202554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7A00C904-E9E8-4EC2-85B4-49CB026B11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6" cy="6191250"/>
          </a:xfrm>
          <a:prstGeom prst="rect">
            <a:avLst/>
          </a:prstGeom>
        </p:spPr>
      </p:pic>
      <p:sp>
        <p:nvSpPr>
          <p:cNvPr id="5" name="Tekstvak 4">
            <a:extLst>
              <a:ext uri="{FF2B5EF4-FFF2-40B4-BE49-F238E27FC236}">
                <a16:creationId xmlns:a16="http://schemas.microsoft.com/office/drawing/2014/main" id="{A84F1F70-2C20-4FE5-A30C-769A1479CAD4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360058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lant, bloem&#10;&#10;Automatisch gegenereerde beschrijving">
            <a:extLst>
              <a:ext uri="{FF2B5EF4-FFF2-40B4-BE49-F238E27FC236}">
                <a16:creationId xmlns:a16="http://schemas.microsoft.com/office/drawing/2014/main" id="{F3C81C4A-0672-431A-BBDC-EE2BB4BDD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5" cy="619125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2042562B-014D-4141-B0C5-D5440C7E0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" y="0"/>
            <a:ext cx="10280295" cy="619125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41FBBEAA-4A79-4396-A8B8-611991B94B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765" y="4341517"/>
            <a:ext cx="1851355" cy="1277007"/>
          </a:xfrm>
          <a:prstGeom prst="rect">
            <a:avLst/>
          </a:prstGeom>
        </p:spPr>
      </p:pic>
      <p:pic>
        <p:nvPicPr>
          <p:cNvPr id="7" name="Afbeelding 6" descr="Afbeelding met persoon, vrouw, kleding, binnen&#10;&#10;Automatisch gegenereerde beschrijving">
            <a:extLst>
              <a:ext uri="{FF2B5EF4-FFF2-40B4-BE49-F238E27FC236}">
                <a16:creationId xmlns:a16="http://schemas.microsoft.com/office/drawing/2014/main" id="{C9220936-8B10-4393-B1F3-BEA547FE96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751807"/>
            <a:ext cx="3619702" cy="5439443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35E93CFA-951D-4081-8BBF-B482575D36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092" y="585588"/>
            <a:ext cx="1851355" cy="1277007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E3C1E6E4-00CD-4268-8A2F-1C8D9AE1A4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736" y="4096158"/>
            <a:ext cx="2462140" cy="1698307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D2453BB3-154C-4933-A89B-21A3850B2C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995" y="-227976"/>
            <a:ext cx="2462140" cy="1698308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BC739AB8-152E-4BFF-94C5-E5A7B164FC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769" y="3976197"/>
            <a:ext cx="2462140" cy="1698307"/>
          </a:xfrm>
          <a:prstGeom prst="rect">
            <a:avLst/>
          </a:prstGeom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31819FD8-659C-4E38-9DC5-A23282E269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303" y="-180456"/>
            <a:ext cx="2462140" cy="1698308"/>
          </a:xfrm>
          <a:prstGeom prst="rect">
            <a:avLst/>
          </a:prstGeom>
        </p:spPr>
      </p:pic>
      <p:sp>
        <p:nvSpPr>
          <p:cNvPr id="13" name="Tekstvak 12">
            <a:extLst>
              <a:ext uri="{FF2B5EF4-FFF2-40B4-BE49-F238E27FC236}">
                <a16:creationId xmlns:a16="http://schemas.microsoft.com/office/drawing/2014/main" id="{A0796D4A-06CE-47D4-85D7-1274072FBAE2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267568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repeatCount="indefinite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repeatCount="indefinite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23" presetClass="entr" presetSubtype="528" repeatCount="indefinite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repeatCount="indefinite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B1D9923-F187-433C-A3A3-E187ABF30C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2"/>
          <a:stretch/>
        </p:blipFill>
        <p:spPr>
          <a:xfrm>
            <a:off x="-2" y="0"/>
            <a:ext cx="10296525" cy="6191249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85F7D88F-3885-4C5E-BFEA-BF074345B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1"/>
            <a:ext cx="10296525" cy="6191250"/>
          </a:xfrm>
          <a:prstGeom prst="rect">
            <a:avLst/>
          </a:prstGeom>
        </p:spPr>
      </p:pic>
      <p:sp>
        <p:nvSpPr>
          <p:cNvPr id="2" name="Tekstvak 1">
            <a:extLst>
              <a:ext uri="{FF2B5EF4-FFF2-40B4-BE49-F238E27FC236}">
                <a16:creationId xmlns:a16="http://schemas.microsoft.com/office/drawing/2014/main" id="{779E67F0-81FE-4A0B-9E1E-FE78D9316486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3385406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F5835C3-230C-4F96-BA8F-3499EF61D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084"/>
          </a:xfrm>
          <a:prstGeom prst="rect">
            <a:avLst/>
          </a:prstGeom>
        </p:spPr>
      </p:pic>
      <p:sp>
        <p:nvSpPr>
          <p:cNvPr id="2" name="Kader 1">
            <a:extLst>
              <a:ext uri="{FF2B5EF4-FFF2-40B4-BE49-F238E27FC236}">
                <a16:creationId xmlns:a16="http://schemas.microsoft.com/office/drawing/2014/main" id="{3A924F1A-39BB-4B4D-A779-E3B84BFE692B}"/>
              </a:ext>
            </a:extLst>
          </p:cNvPr>
          <p:cNvSpPr/>
          <p:nvPr/>
        </p:nvSpPr>
        <p:spPr>
          <a:xfrm>
            <a:off x="0" y="0"/>
            <a:ext cx="10296524" cy="6191250"/>
          </a:xfrm>
          <a:prstGeom prst="frame">
            <a:avLst>
              <a:gd name="adj1" fmla="val 5986"/>
            </a:avLst>
          </a:prstGeom>
          <a:gradFill flip="none" rotWithShape="1">
            <a:gsLst>
              <a:gs pos="0">
                <a:srgbClr val="9C5707"/>
              </a:gs>
              <a:gs pos="46000">
                <a:srgbClr val="996633">
                  <a:alpha val="18000"/>
                </a:srgbClr>
              </a:gs>
              <a:gs pos="100000">
                <a:srgbClr val="CC9900">
                  <a:alpha val="67000"/>
                </a:srgbClr>
              </a:gs>
              <a:gs pos="85000">
                <a:schemeClr val="accent2">
                  <a:lumMod val="60000"/>
                  <a:alpha val="14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solidFill>
              <a:srgbClr val="9966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9C3D6030-67E3-4B36-BE4A-9FA56AFF19D9}"/>
              </a:ext>
            </a:extLst>
          </p:cNvPr>
          <p:cNvSpPr txBox="1"/>
          <p:nvPr/>
        </p:nvSpPr>
        <p:spPr>
          <a:xfrm>
            <a:off x="9152788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355550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hond, binnen, klein, zitten&#10;&#10;Automatisch gegenereerde beschrijving">
            <a:extLst>
              <a:ext uri="{FF2B5EF4-FFF2-40B4-BE49-F238E27FC236}">
                <a16:creationId xmlns:a16="http://schemas.microsoft.com/office/drawing/2014/main" id="{F6C36F1E-9D00-4074-A998-C9D3130CC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49"/>
          </a:xfrm>
          <a:prstGeom prst="rect">
            <a:avLst/>
          </a:prstGeom>
        </p:spPr>
      </p:pic>
      <p:pic>
        <p:nvPicPr>
          <p:cNvPr id="4" name="Afbeelding 3" descr="Afbeelding met bloem, plant, boom, buiten&#10;&#10;Automatisch gegenereerde beschrijving">
            <a:extLst>
              <a:ext uri="{FF2B5EF4-FFF2-40B4-BE49-F238E27FC236}">
                <a16:creationId xmlns:a16="http://schemas.microsoft.com/office/drawing/2014/main" id="{F882B5A0-7B0C-4D1B-B9CD-BD18659539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6" cy="6191250"/>
          </a:xfrm>
          <a:prstGeom prst="rect">
            <a:avLst/>
          </a:prstGeom>
        </p:spPr>
      </p:pic>
      <p:sp>
        <p:nvSpPr>
          <p:cNvPr id="5" name="Tekstvak 4">
            <a:extLst>
              <a:ext uri="{FF2B5EF4-FFF2-40B4-BE49-F238E27FC236}">
                <a16:creationId xmlns:a16="http://schemas.microsoft.com/office/drawing/2014/main" id="{57318916-86DF-42E2-AD32-17512E08ADE6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397063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7AFE83B-ECA3-46C4-B1A4-5827755B8D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49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99541E7B-823B-4EA3-9AE2-7ED187F76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49"/>
          </a:xfrm>
          <a:prstGeom prst="rect">
            <a:avLst/>
          </a:prstGeom>
        </p:spPr>
      </p:pic>
      <p:sp>
        <p:nvSpPr>
          <p:cNvPr id="8" name="Half kader 7">
            <a:extLst>
              <a:ext uri="{FF2B5EF4-FFF2-40B4-BE49-F238E27FC236}">
                <a16:creationId xmlns:a16="http://schemas.microsoft.com/office/drawing/2014/main" id="{1F296FC2-245E-4135-A94F-83E5F2DCDB0D}"/>
              </a:ext>
            </a:extLst>
          </p:cNvPr>
          <p:cNvSpPr/>
          <p:nvPr/>
        </p:nvSpPr>
        <p:spPr>
          <a:xfrm flipH="1">
            <a:off x="7086599" y="405956"/>
            <a:ext cx="2664128" cy="2575560"/>
          </a:xfrm>
          <a:prstGeom prst="halfFrame">
            <a:avLst>
              <a:gd name="adj1" fmla="val 3708"/>
              <a:gd name="adj2" fmla="val 4259"/>
            </a:avLst>
          </a:prstGeom>
          <a:gradFill>
            <a:gsLst>
              <a:gs pos="30000">
                <a:srgbClr val="660033"/>
              </a:gs>
              <a:gs pos="100000">
                <a:schemeClr val="accent2">
                  <a:lumMod val="0"/>
                  <a:lumOff val="100000"/>
                  <a:alpha val="26000"/>
                </a:schemeClr>
              </a:gs>
              <a:gs pos="97000">
                <a:srgbClr val="D367B4">
                  <a:alpha val="53000"/>
                </a:srgbClr>
              </a:gs>
            </a:gsLst>
            <a:lin ang="18900000" scaled="1"/>
          </a:gradFill>
          <a:ln>
            <a:solidFill>
              <a:srgbClr val="990033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9" name="Half kader 8">
            <a:extLst>
              <a:ext uri="{FF2B5EF4-FFF2-40B4-BE49-F238E27FC236}">
                <a16:creationId xmlns:a16="http://schemas.microsoft.com/office/drawing/2014/main" id="{9D815569-302F-4BB9-B186-EB90DB23BB18}"/>
              </a:ext>
            </a:extLst>
          </p:cNvPr>
          <p:cNvSpPr/>
          <p:nvPr/>
        </p:nvSpPr>
        <p:spPr>
          <a:xfrm flipH="1">
            <a:off x="7470647" y="806192"/>
            <a:ext cx="1896989" cy="1754128"/>
          </a:xfrm>
          <a:prstGeom prst="halfFrame">
            <a:avLst>
              <a:gd name="adj1" fmla="val 3708"/>
              <a:gd name="adj2" fmla="val 4259"/>
            </a:avLst>
          </a:prstGeom>
          <a:gradFill>
            <a:gsLst>
              <a:gs pos="30000">
                <a:srgbClr val="660033"/>
              </a:gs>
              <a:gs pos="100000">
                <a:schemeClr val="accent2">
                  <a:lumMod val="0"/>
                  <a:lumOff val="100000"/>
                  <a:alpha val="26000"/>
                </a:schemeClr>
              </a:gs>
              <a:gs pos="97000">
                <a:srgbClr val="D367B4">
                  <a:alpha val="53000"/>
                </a:srgbClr>
              </a:gs>
            </a:gsLst>
            <a:lin ang="18900000" scaled="1"/>
          </a:gradFill>
          <a:ln>
            <a:solidFill>
              <a:srgbClr val="990033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10" name="Half kader 9">
            <a:extLst>
              <a:ext uri="{FF2B5EF4-FFF2-40B4-BE49-F238E27FC236}">
                <a16:creationId xmlns:a16="http://schemas.microsoft.com/office/drawing/2014/main" id="{56CFE004-227B-4589-B8F1-C0ADCB180FA5}"/>
              </a:ext>
            </a:extLst>
          </p:cNvPr>
          <p:cNvSpPr/>
          <p:nvPr/>
        </p:nvSpPr>
        <p:spPr>
          <a:xfrm flipV="1">
            <a:off x="288258" y="3451412"/>
            <a:ext cx="2517696" cy="2482432"/>
          </a:xfrm>
          <a:prstGeom prst="halfFrame">
            <a:avLst>
              <a:gd name="adj1" fmla="val 3708"/>
              <a:gd name="adj2" fmla="val 4259"/>
            </a:avLst>
          </a:prstGeom>
          <a:gradFill>
            <a:gsLst>
              <a:gs pos="90000">
                <a:srgbClr val="800000"/>
              </a:gs>
              <a:gs pos="30000">
                <a:srgbClr val="660033"/>
              </a:gs>
              <a:gs pos="100000">
                <a:schemeClr val="accent2">
                  <a:lumMod val="0"/>
                  <a:lumOff val="100000"/>
                  <a:alpha val="26000"/>
                </a:schemeClr>
              </a:gs>
              <a:gs pos="97000">
                <a:srgbClr val="D367B4">
                  <a:alpha val="53000"/>
                </a:srgbClr>
              </a:gs>
            </a:gsLst>
            <a:lin ang="18900000" scaled="1"/>
          </a:gradFill>
          <a:ln>
            <a:solidFill>
              <a:srgbClr val="D367B4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11" name="Half kader 10">
            <a:extLst>
              <a:ext uri="{FF2B5EF4-FFF2-40B4-BE49-F238E27FC236}">
                <a16:creationId xmlns:a16="http://schemas.microsoft.com/office/drawing/2014/main" id="{F795E953-4143-463A-9CC2-639DEF20D494}"/>
              </a:ext>
            </a:extLst>
          </p:cNvPr>
          <p:cNvSpPr/>
          <p:nvPr/>
        </p:nvSpPr>
        <p:spPr>
          <a:xfrm flipV="1">
            <a:off x="643918" y="3675528"/>
            <a:ext cx="1928954" cy="1858079"/>
          </a:xfrm>
          <a:prstGeom prst="halfFrame">
            <a:avLst>
              <a:gd name="adj1" fmla="val 3708"/>
              <a:gd name="adj2" fmla="val 4259"/>
            </a:avLst>
          </a:prstGeom>
          <a:gradFill>
            <a:gsLst>
              <a:gs pos="90000">
                <a:srgbClr val="800000"/>
              </a:gs>
              <a:gs pos="30000">
                <a:srgbClr val="660033"/>
              </a:gs>
              <a:gs pos="100000">
                <a:schemeClr val="accent2">
                  <a:lumMod val="0"/>
                  <a:lumOff val="100000"/>
                  <a:alpha val="26000"/>
                </a:schemeClr>
              </a:gs>
              <a:gs pos="97000">
                <a:srgbClr val="D367B4">
                  <a:alpha val="53000"/>
                </a:srgbClr>
              </a:gs>
            </a:gsLst>
            <a:lin ang="18900000" scaled="1"/>
          </a:gradFill>
          <a:ln>
            <a:solidFill>
              <a:srgbClr val="D367B4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E284543E-F29D-4593-94F0-3E78ECC79FD3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2884103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B1D9923-F187-433C-A3A3-E187ABF30C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5"/>
          <a:stretch/>
        </p:blipFill>
        <p:spPr>
          <a:xfrm>
            <a:off x="0" y="0"/>
            <a:ext cx="10296525" cy="6191249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85F7D88F-3885-4C5E-BFEA-BF074345B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0296525" cy="6191250"/>
          </a:xfrm>
          <a:prstGeom prst="rect">
            <a:avLst/>
          </a:prstGeom>
        </p:spPr>
      </p:pic>
      <p:sp>
        <p:nvSpPr>
          <p:cNvPr id="5" name="Tekstvak 4">
            <a:extLst>
              <a:ext uri="{FF2B5EF4-FFF2-40B4-BE49-F238E27FC236}">
                <a16:creationId xmlns:a16="http://schemas.microsoft.com/office/drawing/2014/main" id="{46572D03-472D-4787-BD3D-6488C25A7C9A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41668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ras, boom, buiten&#10;&#10;Automatisch gegenereerde beschrijving">
            <a:extLst>
              <a:ext uri="{FF2B5EF4-FFF2-40B4-BE49-F238E27FC236}">
                <a16:creationId xmlns:a16="http://schemas.microsoft.com/office/drawing/2014/main" id="{2EA71E78-F06A-4E57-B669-863A3556F8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50"/>
          </a:xfrm>
          <a:prstGeom prst="rect">
            <a:avLst/>
          </a:prstGeom>
        </p:spPr>
      </p:pic>
      <p:pic>
        <p:nvPicPr>
          <p:cNvPr id="4" name="Afbeelding 3" descr="Afbeelding met plant, bloem, wit, tafel&#10;&#10;Automatisch gegenereerde beschrijving">
            <a:extLst>
              <a:ext uri="{FF2B5EF4-FFF2-40B4-BE49-F238E27FC236}">
                <a16:creationId xmlns:a16="http://schemas.microsoft.com/office/drawing/2014/main" id="{853D83A3-BC16-4108-9469-9022715656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52"/>
            <a:ext cx="10296525" cy="6190298"/>
          </a:xfrm>
          <a:prstGeom prst="rect">
            <a:avLst/>
          </a:prstGeom>
        </p:spPr>
      </p:pic>
      <p:pic>
        <p:nvPicPr>
          <p:cNvPr id="5" name="Afbeelding 4" descr="Afbeelding met persoon, vrouw, danser, vasthouden&#10;&#10;Automatisch gegenereerde beschrijving">
            <a:extLst>
              <a:ext uri="{FF2B5EF4-FFF2-40B4-BE49-F238E27FC236}">
                <a16:creationId xmlns:a16="http://schemas.microsoft.com/office/drawing/2014/main" id="{F7BD6C61-BC2F-40F3-B1AA-BDAABCE2B6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599" y="878871"/>
            <a:ext cx="3968547" cy="5311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64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325C7E2-F516-401C-8ADF-F38F68292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49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D5FAA6CA-3E55-4269-95DF-21FC2E1901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0296525" cy="6191249"/>
          </a:xfrm>
          <a:prstGeom prst="rect">
            <a:avLst/>
          </a:prstGeom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1F3F1BD7-37FF-4CE4-9247-09138563981A}"/>
              </a:ext>
            </a:extLst>
          </p:cNvPr>
          <p:cNvSpPr txBox="1"/>
          <p:nvPr/>
        </p:nvSpPr>
        <p:spPr>
          <a:xfrm>
            <a:off x="9390180" y="5618286"/>
            <a:ext cx="739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chemeClr val="bg2"/>
                </a:solidFill>
                <a:latin typeface="Brush Script MT" panose="03060802040406070304" pitchFamily="66" charset="0"/>
              </a:rPr>
              <a:t>©Marianne</a:t>
            </a:r>
          </a:p>
        </p:txBody>
      </p:sp>
    </p:spTree>
    <p:extLst>
      <p:ext uri="{BB962C8B-B14F-4D97-AF65-F5344CB8AC3E}">
        <p14:creationId xmlns:p14="http://schemas.microsoft.com/office/powerpoint/2010/main" val="4022516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1B4B4A8-F393-4236-A04C-AEC99300C2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0296525" cy="6191250"/>
          </a:xfrm>
          <a:prstGeom prst="rect">
            <a:avLst/>
          </a:prstGeom>
        </p:spPr>
      </p:pic>
      <p:pic>
        <p:nvPicPr>
          <p:cNvPr id="4" name="Picture 3" descr="E:\Bestanden Hans &amp; Marianne\MARIANNE\Pictures\colorful butterfly\Nieuwe map\bg-slider-shadow.png">
            <a:extLst>
              <a:ext uri="{FF2B5EF4-FFF2-40B4-BE49-F238E27FC236}">
                <a16:creationId xmlns:a16="http://schemas.microsoft.com/office/drawing/2014/main" id="{81FB4A08-2AC2-437A-B135-7F5A0712F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928" y="-62755"/>
            <a:ext cx="10656888" cy="6698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D:\Bestanden Hans &amp; Marianne\MARIANNE\MARIANNE Afbeeldingen\cheetahs\thanks001586zn.gif">
            <a:extLst>
              <a:ext uri="{FF2B5EF4-FFF2-40B4-BE49-F238E27FC236}">
                <a16:creationId xmlns:a16="http://schemas.microsoft.com/office/drawing/2014/main" id="{15F1A1EE-C5CA-4235-9401-E2E8E4CAD1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03" y="4484830"/>
            <a:ext cx="1006720" cy="1392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>
            <a:hlinkClick r:id="rId5"/>
            <a:extLst>
              <a:ext uri="{FF2B5EF4-FFF2-40B4-BE49-F238E27FC236}">
                <a16:creationId xmlns:a16="http://schemas.microsoft.com/office/drawing/2014/main" id="{92BB1A37-6F1A-46E9-8B9D-8B8F511B7F44}"/>
              </a:ext>
            </a:extLst>
          </p:cNvPr>
          <p:cNvSpPr/>
          <p:nvPr/>
        </p:nvSpPr>
        <p:spPr>
          <a:xfrm>
            <a:off x="7255659" y="5235357"/>
            <a:ext cx="2698801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000" b="1" dirty="0" err="1">
                <a:ln>
                  <a:solidFill>
                    <a:srgbClr val="D367B4"/>
                  </a:solidFill>
                </a:ln>
                <a:solidFill>
                  <a:schemeClr val="bg1"/>
                </a:solidFill>
                <a:latin typeface="Script MT Bold" panose="03040602040607080904" pitchFamily="66" charset="0"/>
                <a:cs typeface="Arial" charset="0"/>
              </a:rPr>
              <a:t>Powerpoint</a:t>
            </a:r>
            <a:r>
              <a:rPr lang="nl-NL" sz="2000" b="1" dirty="0">
                <a:ln>
                  <a:solidFill>
                    <a:srgbClr val="D367B4"/>
                  </a:solidFill>
                </a:ln>
                <a:solidFill>
                  <a:schemeClr val="bg1"/>
                </a:solidFill>
                <a:latin typeface="Script MT Bold" panose="03040602040607080904" pitchFamily="66" charset="0"/>
                <a:cs typeface="Arial" charset="0"/>
              </a:rPr>
              <a:t>_Marianne</a:t>
            </a:r>
          </a:p>
          <a:p>
            <a:pPr algn="ctr">
              <a:defRPr/>
            </a:pPr>
            <a:r>
              <a:rPr lang="nl-NL" sz="2000" b="1" dirty="0">
                <a:ln>
                  <a:solidFill>
                    <a:srgbClr val="D367B4"/>
                  </a:solidFill>
                </a:ln>
                <a:solidFill>
                  <a:schemeClr val="bg1"/>
                </a:solidFill>
                <a:latin typeface="Script MT Bold" panose="03040602040607080904" pitchFamily="66" charset="0"/>
                <a:cs typeface="Arial" charset="0"/>
              </a:rPr>
              <a:t>Click </a:t>
            </a:r>
            <a:r>
              <a:rPr lang="nl-NL" sz="2000" b="1" dirty="0" err="1">
                <a:ln>
                  <a:solidFill>
                    <a:srgbClr val="D367B4"/>
                  </a:solidFill>
                </a:ln>
                <a:solidFill>
                  <a:schemeClr val="bg1"/>
                </a:solidFill>
                <a:latin typeface="Script MT Bold" panose="03040602040607080904" pitchFamily="66" charset="0"/>
                <a:cs typeface="Arial" charset="0"/>
              </a:rPr>
              <a:t>Here</a:t>
            </a:r>
            <a:endParaRPr lang="nl-NL" sz="2000" b="1" dirty="0">
              <a:ln>
                <a:solidFill>
                  <a:srgbClr val="D367B4"/>
                </a:solidFill>
              </a:ln>
              <a:solidFill>
                <a:schemeClr val="bg1"/>
              </a:solidFill>
              <a:latin typeface="Script MT Bold" panose="03040602040607080904" pitchFamily="66" charset="0"/>
              <a:cs typeface="Arial" charset="0"/>
            </a:endParaRPr>
          </a:p>
        </p:txBody>
      </p:sp>
      <p:sp>
        <p:nvSpPr>
          <p:cNvPr id="7" name="Rechthoek 6">
            <a:hlinkClick r:id="" action="ppaction://hlinkshowjump?jump=endshow"/>
            <a:extLst>
              <a:ext uri="{FF2B5EF4-FFF2-40B4-BE49-F238E27FC236}">
                <a16:creationId xmlns:a16="http://schemas.microsoft.com/office/drawing/2014/main" id="{14227C47-3039-4417-9BEF-EA3F25A0BA40}"/>
              </a:ext>
            </a:extLst>
          </p:cNvPr>
          <p:cNvSpPr/>
          <p:nvPr/>
        </p:nvSpPr>
        <p:spPr>
          <a:xfrm>
            <a:off x="8360042" y="3789784"/>
            <a:ext cx="936104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000" b="1" dirty="0">
                <a:ln>
                  <a:solidFill>
                    <a:srgbClr val="D367B4"/>
                  </a:solidFill>
                </a:ln>
                <a:solidFill>
                  <a:schemeClr val="bg1"/>
                </a:solidFill>
                <a:latin typeface="Algerian" pitchFamily="82" charset="0"/>
                <a:cs typeface="Arial" charset="0"/>
              </a:rPr>
              <a:t>EXIT</a:t>
            </a:r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5EAB380F-5B44-4F60-9140-87ACE348DD75}"/>
              </a:ext>
            </a:extLst>
          </p:cNvPr>
          <p:cNvSpPr txBox="1"/>
          <p:nvPr/>
        </p:nvSpPr>
        <p:spPr>
          <a:xfrm>
            <a:off x="1301787" y="5433647"/>
            <a:ext cx="129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>
                <a:ln w="3175">
                  <a:solidFill>
                    <a:srgbClr val="D367B4"/>
                  </a:solidFill>
                </a:ln>
                <a:solidFill>
                  <a:schemeClr val="bg1"/>
                </a:solidFill>
                <a:latin typeface="Script MT Bold" panose="03040602040607080904" pitchFamily="66" charset="0"/>
              </a:rPr>
              <a:t>Marianne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426CB825-D0A4-48BE-B5C5-055C23044B4A}"/>
              </a:ext>
            </a:extLst>
          </p:cNvPr>
          <p:cNvSpPr/>
          <p:nvPr/>
        </p:nvSpPr>
        <p:spPr>
          <a:xfrm>
            <a:off x="629999" y="567767"/>
            <a:ext cx="3268780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dirty="0" err="1">
                <a:ln w="3175">
                  <a:solidFill>
                    <a:srgbClr val="D367B4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cript MT Bold" panose="03040602040607080904" pitchFamily="66" charset="0"/>
              </a:rPr>
              <a:t>Ernesto</a:t>
            </a:r>
            <a:r>
              <a:rPr lang="nl-NL" dirty="0">
                <a:ln w="3175">
                  <a:solidFill>
                    <a:srgbClr val="D367B4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nl-NL" dirty="0" err="1">
                <a:ln w="3175">
                  <a:solidFill>
                    <a:srgbClr val="D367B4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cript MT Bold" panose="03040602040607080904" pitchFamily="66" charset="0"/>
              </a:rPr>
              <a:t>Cortazar_Climbing</a:t>
            </a:r>
            <a:r>
              <a:rPr lang="nl-NL" dirty="0">
                <a:ln w="3175">
                  <a:solidFill>
                    <a:srgbClr val="D367B4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cript MT Bold" panose="03040602040607080904" pitchFamily="66" charset="0"/>
              </a:rPr>
              <a:t> a Tree</a:t>
            </a:r>
            <a:endParaRPr lang="nl-NL" b="0" cap="none" spc="0" dirty="0">
              <a:ln w="3175">
                <a:solidFill>
                  <a:srgbClr val="D367B4"/>
                </a:solidFill>
              </a:ln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64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:blinds dir="vert"/>
      </p:transition>
    </mc:Choice>
    <mc:Fallback xmlns="">
      <p:transition spd="slow" advClick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1086</TotalTime>
  <Words>46</Words>
  <Application>Microsoft Office PowerPoint</Application>
  <PresentationFormat>Aangepast</PresentationFormat>
  <Paragraphs>22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7" baseType="lpstr">
      <vt:lpstr>Algerian</vt:lpstr>
      <vt:lpstr>Arial</vt:lpstr>
      <vt:lpstr>Brush Script MT</vt:lpstr>
      <vt:lpstr>Calibri</vt:lpstr>
      <vt:lpstr>Calibri Light</vt:lpstr>
      <vt:lpstr>Freestyle Script</vt:lpstr>
      <vt:lpstr>Script MT Bold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marianne verpaalen</dc:creator>
  <cp:lastModifiedBy> </cp:lastModifiedBy>
  <cp:revision>65</cp:revision>
  <dcterms:created xsi:type="dcterms:W3CDTF">2019-02-27T15:55:04Z</dcterms:created>
  <dcterms:modified xsi:type="dcterms:W3CDTF">2019-03-12T22:36:06Z</dcterms:modified>
</cp:coreProperties>
</file>