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0"/>
  </p:notesMasterIdLst>
  <p:sldIdLst>
    <p:sldId id="256" r:id="rId2"/>
    <p:sldId id="261" r:id="rId3"/>
    <p:sldId id="289" r:id="rId4"/>
    <p:sldId id="262" r:id="rId5"/>
    <p:sldId id="300" r:id="rId6"/>
    <p:sldId id="263" r:id="rId7"/>
    <p:sldId id="306" r:id="rId8"/>
    <p:sldId id="299" r:id="rId9"/>
    <p:sldId id="298" r:id="rId10"/>
    <p:sldId id="311" r:id="rId11"/>
    <p:sldId id="267" r:id="rId12"/>
    <p:sldId id="305" r:id="rId13"/>
    <p:sldId id="295" r:id="rId14"/>
    <p:sldId id="307" r:id="rId15"/>
    <p:sldId id="308" r:id="rId16"/>
    <p:sldId id="309" r:id="rId17"/>
    <p:sldId id="310" r:id="rId18"/>
    <p:sldId id="259" r:id="rId19"/>
  </p:sldIdLst>
  <p:sldSz cx="10298113" cy="6192838"/>
  <p:notesSz cx="6858000" cy="9144000"/>
  <p:embeddedFontLst>
    <p:embeddedFont>
      <p:font typeface="A Charming Font Superexpanded" panose="020B0604020202020204" charset="0"/>
      <p:regular r:id="rId21"/>
    </p:embeddedFont>
    <p:embeddedFont>
      <p:font typeface="Algerian" panose="04020705040A02060702" pitchFamily="82" charset="0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Snap ITC" panose="04040A07060A02020202" pitchFamily="82" charset="0"/>
      <p:regular r:id="rId27"/>
    </p:embeddedFont>
    <p:embeddedFont>
      <p:font typeface="Vivaldi" panose="03020602050506090804" pitchFamily="66" charset="0"/>
      <p:italic r:id="rId28"/>
    </p:embeddedFont>
  </p:embeddedFontLst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pX86XPKQFgs9FYiOJ5qX4g==" hashData="a1U4P2XOoCBmYfys40SHoASc0sBvV8HpiYX9/2wAqT8KdZ1ApGuxyy3Wec2zzESXy4jkxeRF0yocRnNJ7YjTZA=="/>
  <p:extLst>
    <p:ext uri="{EFAFB233-063F-42B5-8137-9DF3F51BA10A}">
      <p15:sldGuideLst xmlns:p15="http://schemas.microsoft.com/office/powerpoint/2012/main">
        <p15:guide id="1" orient="horz" pos="1951">
          <p15:clr>
            <a:srgbClr val="A4A3A4"/>
          </p15:clr>
        </p15:guide>
        <p15:guide id="2" pos="324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7A0000"/>
    <a:srgbClr val="FF5050"/>
    <a:srgbClr val="A50021"/>
    <a:srgbClr val="8E583A"/>
    <a:srgbClr val="E3AE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2364" y="1236"/>
      </p:cViewPr>
      <p:guideLst>
        <p:guide orient="horz" pos="1951"/>
        <p:guide pos="324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>
            <a:extLst>
              <a:ext uri="{FF2B5EF4-FFF2-40B4-BE49-F238E27FC236}">
                <a16:creationId xmlns:a16="http://schemas.microsoft.com/office/drawing/2014/main" id="{195925C3-616B-44A8-99A9-6ECCA3EF7AA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76364AC6-03CA-4764-8B9A-A68C1D965A0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F91B45-5E7A-4D31-B954-154BB8455E90}" type="datetimeFigureOut">
              <a:rPr lang="nl-NL"/>
              <a:pPr>
                <a:defRPr/>
              </a:pPr>
              <a:t>3-7-2019</a:t>
            </a:fld>
            <a:endParaRPr lang="nl-NL"/>
          </a:p>
        </p:txBody>
      </p:sp>
      <p:sp>
        <p:nvSpPr>
          <p:cNvPr id="4" name="Tijdelijke aanduiding voor dia-afbeelding 3">
            <a:extLst>
              <a:ext uri="{FF2B5EF4-FFF2-40B4-BE49-F238E27FC236}">
                <a16:creationId xmlns:a16="http://schemas.microsoft.com/office/drawing/2014/main" id="{926F3677-4BD7-4662-BC19-6B990310CBB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579438" y="685800"/>
            <a:ext cx="56991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nl-NL" noProof="0"/>
          </a:p>
        </p:txBody>
      </p:sp>
      <p:sp>
        <p:nvSpPr>
          <p:cNvPr id="5" name="Tijdelijke aanduiding voor notities 4">
            <a:extLst>
              <a:ext uri="{FF2B5EF4-FFF2-40B4-BE49-F238E27FC236}">
                <a16:creationId xmlns:a16="http://schemas.microsoft.com/office/drawing/2014/main" id="{EEF5A830-71CA-4C06-A307-346CBA3678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noProof="0"/>
              <a:t>Klik om de modelstijlen te bewerken</a:t>
            </a:r>
          </a:p>
          <a:p>
            <a:pPr lvl="1"/>
            <a:r>
              <a:rPr lang="nl-NL" noProof="0"/>
              <a:t>Tweede niveau</a:t>
            </a:r>
          </a:p>
          <a:p>
            <a:pPr lvl="2"/>
            <a:r>
              <a:rPr lang="nl-NL" noProof="0"/>
              <a:t>Derde niveau</a:t>
            </a:r>
          </a:p>
          <a:p>
            <a:pPr lvl="3"/>
            <a:r>
              <a:rPr lang="nl-NL" noProof="0"/>
              <a:t>Vierde niveau</a:t>
            </a:r>
          </a:p>
          <a:p>
            <a:pPr lvl="4"/>
            <a:r>
              <a:rPr lang="nl-NL" noProof="0"/>
              <a:t>Vijfde niveau</a:t>
            </a:r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452A45E-916E-44E2-877B-86E82BD9678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24ABDBF-8BA3-4506-BEF6-07B21C4227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664B840-32F6-4F01-BCE6-7FD9D246D015}" type="slidenum">
              <a:rPr lang="nl-NL" altLang="nl-NL"/>
              <a:pPr/>
              <a:t>‹nr.›</a:t>
            </a:fld>
            <a:endParaRPr lang="nl-NL" alt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jdelijke aanduiding voor dia-afbeelding 1">
            <a:extLst>
              <a:ext uri="{FF2B5EF4-FFF2-40B4-BE49-F238E27FC236}">
                <a16:creationId xmlns:a16="http://schemas.microsoft.com/office/drawing/2014/main" id="{893524EE-8594-48A7-80A0-A7AA420150D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Tijdelijke aanduiding voor notities 2">
            <a:extLst>
              <a:ext uri="{FF2B5EF4-FFF2-40B4-BE49-F238E27FC236}">
                <a16:creationId xmlns:a16="http://schemas.microsoft.com/office/drawing/2014/main" id="{932B84DB-2F4F-45F7-B7D5-47BF7A8A60C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nl-NL" altLang="nl-NL"/>
          </a:p>
        </p:txBody>
      </p:sp>
      <p:sp>
        <p:nvSpPr>
          <p:cNvPr id="21508" name="Tijdelijke aanduiding voor dianummer 3">
            <a:extLst>
              <a:ext uri="{FF2B5EF4-FFF2-40B4-BE49-F238E27FC236}">
                <a16:creationId xmlns:a16="http://schemas.microsoft.com/office/drawing/2014/main" id="{C32C27B0-8E30-4B14-A949-3C86E5261F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D61A095-9988-49A8-948C-35438E8A16C1}" type="slidenum">
              <a:rPr lang="nl-NL" altLang="nl-NL"/>
              <a:pPr eaLnBrk="1" hangingPunct="1"/>
              <a:t>4</a:t>
            </a:fld>
            <a:endParaRPr lang="nl-NL" altLang="nl-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64B840-32F6-4F01-BCE6-7FD9D246D015}" type="slidenum">
              <a:rPr lang="nl-NL" altLang="nl-NL" smtClean="0"/>
              <a:pPr/>
              <a:t>8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706257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72359" y="1923794"/>
            <a:ext cx="8753396" cy="1327446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44717" y="3509275"/>
            <a:ext cx="7208679" cy="15826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het opmaakprofiel van de modelondertitel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64D4ED6-47DE-46B0-BFB2-53BF884DED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A7305-5F12-43C7-A9D2-C93FEC2738CE}" type="datetimeFigureOut">
              <a:rPr lang="nl-NL"/>
              <a:pPr>
                <a:defRPr/>
              </a:pPr>
              <a:t>3-7-2019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CFCDF7D-27CD-46F8-90B8-2267198D7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536C7AA-B7D1-486D-AEE8-E37FB2E95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650D0B-74E2-41FA-9775-3BD751892D0F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964836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1D27129-9CF9-432F-B15B-1D56FD8A1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E06A7-3918-4BD7-8B79-336531C84997}" type="datetimeFigureOut">
              <a:rPr lang="nl-NL"/>
              <a:pPr>
                <a:defRPr/>
              </a:pPr>
              <a:t>3-7-2019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4CD7756-4C75-4552-A8AF-DCA3958D3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B238EC3-1B0C-4BA2-9A97-7022A5B2E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5C43E8-B0B4-4031-B5B1-DC67388633E7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441418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3480" y="3979472"/>
            <a:ext cx="8753396" cy="122996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13480" y="2624789"/>
            <a:ext cx="8753396" cy="135468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2E51310-6D1C-4A68-A482-64BECCB93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B9828-CCEB-45A2-987E-A86E9E6F5E9A}" type="datetimeFigureOut">
              <a:rPr lang="nl-NL"/>
              <a:pPr>
                <a:defRPr/>
              </a:pPr>
              <a:t>3-7-2019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C87A655-1089-424D-A6C6-F7642864F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1DCFC3E-6C08-41FB-BF52-F8689D9C1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256CAA-0B7C-4342-AFC9-3557CD39292F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315629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579270" y="1304510"/>
            <a:ext cx="5132966" cy="369133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883870" y="1304510"/>
            <a:ext cx="5134754" cy="369133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681BEDD2-A09E-4361-8413-8780E38FC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AE1B5-5451-4882-92EE-EA0CAABCEDB2}" type="datetimeFigureOut">
              <a:rPr lang="nl-NL"/>
              <a:pPr>
                <a:defRPr/>
              </a:pPr>
              <a:t>3-7-2019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9C4B1A44-DA7C-4C2E-948F-9451D8F13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D796D765-7310-4D36-8423-BF44511C4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7A62FA-BEB2-424D-98B6-EE1820A5E435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567212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14906" y="248001"/>
            <a:ext cx="9268302" cy="1032140"/>
          </a:xfrm>
        </p:spPr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514905" y="1386221"/>
            <a:ext cx="4550122" cy="5777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14905" y="1963932"/>
            <a:ext cx="4550122" cy="35680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5231299" y="1386221"/>
            <a:ext cx="4551909" cy="5777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5231299" y="1963932"/>
            <a:ext cx="4551909" cy="35680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>
            <a:extLst>
              <a:ext uri="{FF2B5EF4-FFF2-40B4-BE49-F238E27FC236}">
                <a16:creationId xmlns:a16="http://schemas.microsoft.com/office/drawing/2014/main" id="{54B35110-0C2A-4E3B-8B1A-CE4414D40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5681E-1D95-4D3D-892B-96E3979F1870}" type="datetimeFigureOut">
              <a:rPr lang="nl-NL"/>
              <a:pPr>
                <a:defRPr/>
              </a:pPr>
              <a:t>3-7-2019</a:t>
            </a:fld>
            <a:endParaRPr lang="nl-NL"/>
          </a:p>
        </p:txBody>
      </p:sp>
      <p:sp>
        <p:nvSpPr>
          <p:cNvPr id="8" name="Tijdelijke aanduiding voor voettekst 4">
            <a:extLst>
              <a:ext uri="{FF2B5EF4-FFF2-40B4-BE49-F238E27FC236}">
                <a16:creationId xmlns:a16="http://schemas.microsoft.com/office/drawing/2014/main" id="{1AE291C2-2231-4D60-9AAF-A1DF77A1A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>
            <a:extLst>
              <a:ext uri="{FF2B5EF4-FFF2-40B4-BE49-F238E27FC236}">
                <a16:creationId xmlns:a16="http://schemas.microsoft.com/office/drawing/2014/main" id="{CD7CDB40-7133-4B9D-9D0C-3429AA075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F3061E-5EE6-4793-AEF8-E2BF5BB1B360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768692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3">
            <a:extLst>
              <a:ext uri="{FF2B5EF4-FFF2-40B4-BE49-F238E27FC236}">
                <a16:creationId xmlns:a16="http://schemas.microsoft.com/office/drawing/2014/main" id="{5BB37F4E-FFB3-4D9C-AEC0-A60344384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A70D1-56C2-48A6-95DD-C13E36A0366F}" type="datetimeFigureOut">
              <a:rPr lang="nl-NL"/>
              <a:pPr>
                <a:defRPr/>
              </a:pPr>
              <a:t>3-7-2019</a:t>
            </a:fld>
            <a:endParaRPr lang="nl-NL"/>
          </a:p>
        </p:txBody>
      </p:sp>
      <p:sp>
        <p:nvSpPr>
          <p:cNvPr id="4" name="Tijdelijke aanduiding voor voettekst 4">
            <a:extLst>
              <a:ext uri="{FF2B5EF4-FFF2-40B4-BE49-F238E27FC236}">
                <a16:creationId xmlns:a16="http://schemas.microsoft.com/office/drawing/2014/main" id="{4ECF3CFA-B06E-489F-87B4-BEA3FA63F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>
            <a:extLst>
              <a:ext uri="{FF2B5EF4-FFF2-40B4-BE49-F238E27FC236}">
                <a16:creationId xmlns:a16="http://schemas.microsoft.com/office/drawing/2014/main" id="{339E13CD-DE7A-4B55-B03C-6B59AFFCC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CC0479-D9BA-4F0D-AE54-0D25CAC9603E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700957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>
            <a:extLst>
              <a:ext uri="{FF2B5EF4-FFF2-40B4-BE49-F238E27FC236}">
                <a16:creationId xmlns:a16="http://schemas.microsoft.com/office/drawing/2014/main" id="{FE86EE79-D5FF-45B4-81DD-A8954B29D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36540-4A2C-4C70-A3D5-4C067A0A3FDC}" type="datetimeFigureOut">
              <a:rPr lang="nl-NL"/>
              <a:pPr>
                <a:defRPr/>
              </a:pPr>
              <a:t>3-7-2019</a:t>
            </a:fld>
            <a:endParaRPr lang="nl-NL"/>
          </a:p>
        </p:txBody>
      </p:sp>
      <p:sp>
        <p:nvSpPr>
          <p:cNvPr id="3" name="Tijdelijke aanduiding voor voettekst 4">
            <a:extLst>
              <a:ext uri="{FF2B5EF4-FFF2-40B4-BE49-F238E27FC236}">
                <a16:creationId xmlns:a16="http://schemas.microsoft.com/office/drawing/2014/main" id="{606ABF0A-98B0-4DE0-BE6B-2A8F8F49F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>
            <a:extLst>
              <a:ext uri="{FF2B5EF4-FFF2-40B4-BE49-F238E27FC236}">
                <a16:creationId xmlns:a16="http://schemas.microsoft.com/office/drawing/2014/main" id="{79A3E484-2CFF-4A1D-A434-3AE0C40E5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A49D60-FC9E-47A1-95A0-C8B4A8C65517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636589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14906" y="246567"/>
            <a:ext cx="3388008" cy="10493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026276" y="246567"/>
            <a:ext cx="5756931" cy="52854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514906" y="1295909"/>
            <a:ext cx="3388008" cy="423607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126A7701-8FDC-43E5-B598-4EB169B6F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A90B9-F79B-4F3A-9441-8FD9C25B6921}" type="datetimeFigureOut">
              <a:rPr lang="nl-NL"/>
              <a:pPr>
                <a:defRPr/>
              </a:pPr>
              <a:t>3-7-2019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4471290D-06A2-4EC3-800D-0007CB133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89803885-7066-4C55-A624-7D9A96BCB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CCA0CB-91F9-4A95-8414-5E9867CEAA9B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03450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18502" y="4334986"/>
            <a:ext cx="6178868" cy="51177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018502" y="553341"/>
            <a:ext cx="6178868" cy="371570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2018502" y="4846756"/>
            <a:ext cx="6178868" cy="72679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A167D486-E0F2-441D-854A-59362253C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BD2AA-C26E-4B5D-A131-BDBDE69EF0A5}" type="datetimeFigureOut">
              <a:rPr lang="nl-NL"/>
              <a:pPr>
                <a:defRPr/>
              </a:pPr>
              <a:t>3-7-2019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25113D94-55FB-46F2-9EDF-D862875CA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380D1ABF-8511-4307-AA6E-B4CEE6206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D64CA4-0137-431E-A161-892C9869DA7F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180607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4458CAB-5FCF-45CD-8596-BD00F8185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1DCB7-7736-4D40-AA30-C36F680A8178}" type="datetimeFigureOut">
              <a:rPr lang="nl-NL"/>
              <a:pPr>
                <a:defRPr/>
              </a:pPr>
              <a:t>3-7-2019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010E987-3534-4CC0-BE14-C8B076162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0F89A51-6406-4350-80A0-00911E3A9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C72A55-0DFB-49C4-B4B8-0E627467E7C5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408978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410126" y="223630"/>
            <a:ext cx="2608498" cy="4772213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579269" y="223630"/>
            <a:ext cx="7659222" cy="4772213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464185B-5B03-459C-BB0A-B1F1A186A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41410F-D2A6-4E98-8196-2FFB68CCF608}" type="datetimeFigureOut">
              <a:rPr lang="nl-NL"/>
              <a:pPr>
                <a:defRPr/>
              </a:pPr>
              <a:t>3-7-2019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BCF43A3-EB1E-43CA-BF6C-9F31D5C91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634A1FF-8949-4C4E-AAEF-57B7C7973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EE5996-713E-49A7-9537-84833B5FC78E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249172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>
            <a:extLst>
              <a:ext uri="{FF2B5EF4-FFF2-40B4-BE49-F238E27FC236}">
                <a16:creationId xmlns:a16="http://schemas.microsoft.com/office/drawing/2014/main" id="{C50218CA-FC86-405B-8A47-E44832A3DD5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514350" y="247650"/>
            <a:ext cx="9269413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Klik om de stijl te bewerken</a:t>
            </a:r>
          </a:p>
        </p:txBody>
      </p:sp>
      <p:sp>
        <p:nvSpPr>
          <p:cNvPr id="1027" name="Tijdelijke aanduiding voor tekst 2">
            <a:extLst>
              <a:ext uri="{FF2B5EF4-FFF2-40B4-BE49-F238E27FC236}">
                <a16:creationId xmlns:a16="http://schemas.microsoft.com/office/drawing/2014/main" id="{3F274926-0B80-40EE-B8C4-8EAC862A6D6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514350" y="1444625"/>
            <a:ext cx="9269413" cy="408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Klik om de modelstijlen te bewerken</a:t>
            </a:r>
          </a:p>
          <a:p>
            <a:pPr lvl="1"/>
            <a:r>
              <a:rPr lang="nl-NL" altLang="nl-NL"/>
              <a:t>Tweede niveau</a:t>
            </a:r>
          </a:p>
          <a:p>
            <a:pPr lvl="2"/>
            <a:r>
              <a:rPr lang="nl-NL" altLang="nl-NL"/>
              <a:t>Derde niveau</a:t>
            </a:r>
          </a:p>
          <a:p>
            <a:pPr lvl="3"/>
            <a:r>
              <a:rPr lang="nl-NL" altLang="nl-NL"/>
              <a:t>Vierde niveau</a:t>
            </a:r>
          </a:p>
          <a:p>
            <a:pPr lvl="4"/>
            <a:r>
              <a:rPr lang="nl-NL" alt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5A80B1C-A9A1-4CA2-915E-86605EE0E4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14350" y="5740400"/>
            <a:ext cx="2403475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68A902F-C631-40E1-881A-7FA7281F3BFE}" type="datetimeFigureOut">
              <a:rPr lang="nl-NL"/>
              <a:pPr>
                <a:defRPr/>
              </a:pPr>
              <a:t>3-7-2019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A86EA53-6E2E-4513-BFD1-CD55024086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17900" y="5740400"/>
            <a:ext cx="3262313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0B6A7BC-A44C-4836-B4B3-A8E557BF81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380288" y="5740400"/>
            <a:ext cx="2403475" cy="32861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fld id="{8FE669F3-AFDD-4657-841B-5D79C6FDCBBB}" type="slidenum">
              <a:rPr lang="nl-NL" altLang="nl-NL"/>
              <a:pPr/>
              <a:t>‹nr.›</a:t>
            </a:fld>
            <a:endParaRPr lang="nl-NL" altLang="nl-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blog.seniorennet.nl/powerpoint_mariann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6" descr="C:\Users\Marianne\Pictures\angels\tango\Nieuwe map\Afbeelding8.jpg">
            <a:extLst>
              <a:ext uri="{FF2B5EF4-FFF2-40B4-BE49-F238E27FC236}">
                <a16:creationId xmlns:a16="http://schemas.microsoft.com/office/drawing/2014/main" id="{BEB17840-96B0-438E-9464-6CDB967872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10298113" cy="6184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>
              <a:rot lat="0" lon="0" rev="2400000"/>
            </a:lightRig>
          </a:scene3d>
          <a:sp3d extrusionH="76200">
            <a:extrusionClr>
              <a:srgbClr val="FF0000"/>
            </a:extrusionClr>
          </a:sp3d>
        </p:spPr>
      </p:pic>
      <p:pic>
        <p:nvPicPr>
          <p:cNvPr id="2050" name="Picture 16" descr="C:\Users\Marianne\Pictures\angels\tango\Nieuwe map\Afbeelding8.jpg">
            <a:extLst>
              <a:ext uri="{FF2B5EF4-FFF2-40B4-BE49-F238E27FC236}">
                <a16:creationId xmlns:a16="http://schemas.microsoft.com/office/drawing/2014/main" id="{195BAD95-9253-4022-8F79-5028C6323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lum bright="3000" contrast="67000"/>
          </a:blip>
          <a:srcRect l="2113" t="3844" r="1361" b="9756"/>
          <a:stretch>
            <a:fillRect/>
          </a:stretch>
        </p:blipFill>
        <p:spPr bwMode="auto">
          <a:xfrm>
            <a:off x="1620664" y="936179"/>
            <a:ext cx="8208912" cy="4416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isometricOffAxis2Left">
              <a:rot lat="463957" lon="2156271" rev="21186252"/>
            </a:camera>
            <a:lightRig rig="flat" dir="t">
              <a:rot lat="0" lon="0" rev="1800000"/>
            </a:lightRig>
          </a:scene3d>
          <a:sp3d extrusionH="215900" contourW="25400" prstMaterial="metal">
            <a:bevelT w="381000" h="114300" prst="softRound"/>
            <a:bevelB w="152400" h="50800" prst="softRound"/>
            <a:extrusionClr>
              <a:srgbClr val="C00000"/>
            </a:extrusionClr>
            <a:contourClr>
              <a:srgbClr val="FF5050"/>
            </a:contourClr>
          </a:sp3d>
        </p:spPr>
      </p:pic>
      <p:sp>
        <p:nvSpPr>
          <p:cNvPr id="19" name="Rechthoek 18">
            <a:extLst>
              <a:ext uri="{FF2B5EF4-FFF2-40B4-BE49-F238E27FC236}">
                <a16:creationId xmlns:a16="http://schemas.microsoft.com/office/drawing/2014/main" id="{79764128-03A3-45C4-B4C6-8B2696EE79E5}"/>
              </a:ext>
            </a:extLst>
          </p:cNvPr>
          <p:cNvSpPr/>
          <p:nvPr/>
        </p:nvSpPr>
        <p:spPr>
          <a:xfrm>
            <a:off x="1285002" y="3666093"/>
            <a:ext cx="9192646" cy="1446550"/>
          </a:xfrm>
          <a:prstGeom prst="rect">
            <a:avLst/>
          </a:prstGeom>
          <a:noFill/>
        </p:spPr>
        <p:txBody>
          <a:bodyPr wrap="none">
            <a:prstTxWarp prst="textDeflateTop">
              <a:avLst/>
            </a:prstTxWarp>
            <a:spAutoFit/>
            <a:scene3d>
              <a:camera prst="perspectiveContrastingRightFacing" fov="3000000">
                <a:rot lat="577260" lon="19571125" rev="319054"/>
              </a:camera>
              <a:lightRig rig="glow" dir="tl">
                <a:rot lat="0" lon="0" rev="2400000"/>
              </a:lightRig>
            </a:scene3d>
            <a:sp3d extrusionH="184150" contourW="19050" prstMaterial="plastic">
              <a:bevelT w="38100" h="31750" prst="convex"/>
              <a:bevelB w="38100" h="38100" prst="convex"/>
              <a:extrusionClr>
                <a:srgbClr val="FF0000"/>
              </a:extrusionClr>
              <a:contourClr>
                <a:srgbClr val="A50021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8800" b="1" dirty="0">
                <a:ln w="11430"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nap ITC" pitchFamily="82" charset="0"/>
                <a:cs typeface="+mn-cs"/>
              </a:rPr>
              <a:t>Tango </a:t>
            </a:r>
            <a:r>
              <a:rPr lang="nl-NL" sz="8800" b="1" dirty="0" err="1">
                <a:ln w="11430"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nap ITC" pitchFamily="82" charset="0"/>
                <a:cs typeface="+mn-cs"/>
              </a:rPr>
              <a:t>Passion</a:t>
            </a:r>
            <a:endParaRPr lang="nl-NL" sz="8800" b="1" dirty="0">
              <a:ln w="11430">
                <a:solidFill>
                  <a:srgbClr val="C0000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Snap ITC" pitchFamily="82" charset="0"/>
              <a:cs typeface="+mn-cs"/>
            </a:endParaRPr>
          </a:p>
        </p:txBody>
      </p:sp>
    </p:spTree>
  </p:cSld>
  <p:clrMapOvr>
    <a:masterClrMapping/>
  </p:clrMapOvr>
  <p:transition spd="slow" advClick="0" advTm="17000">
    <p:sndAc>
      <p:stSnd>
        <p:snd r:embed="rId2" name="Enrico Macias  ♥♫TANGO L'amour c'est pour rien H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C:\Users\Marianne\Pictures\angels\tango\Nieuwe map\Afbeelding7.jpg">
            <a:extLst>
              <a:ext uri="{FF2B5EF4-FFF2-40B4-BE49-F238E27FC236}">
                <a16:creationId xmlns:a16="http://schemas.microsoft.com/office/drawing/2014/main" id="{61B3C689-1C37-4EF1-97EF-5851D45A1D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 l="1898" t="1880" r="1199" b="4034"/>
          <a:stretch>
            <a:fillRect/>
          </a:stretch>
        </p:blipFill>
        <p:spPr bwMode="auto">
          <a:xfrm>
            <a:off x="0" y="-11113"/>
            <a:ext cx="10298113" cy="6192838"/>
          </a:xfrm>
          <a:prstGeom prst="rect">
            <a:avLst/>
          </a:prstGeom>
          <a:gradFill flip="none" rotWithShape="1">
            <a:gsLst>
              <a:gs pos="0">
                <a:srgbClr val="8E583A">
                  <a:alpha val="75000"/>
                </a:srgbClr>
              </a:gs>
              <a:gs pos="75000">
                <a:srgbClr val="D49E6C">
                  <a:alpha val="15000"/>
                </a:srgbClr>
              </a:gs>
              <a:gs pos="0">
                <a:srgbClr val="A50021"/>
              </a:gs>
              <a:gs pos="78000">
                <a:srgbClr val="663012">
                  <a:alpha val="4900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</p:pic>
      <p:pic>
        <p:nvPicPr>
          <p:cNvPr id="19" name="Picture 2" descr="C:\Users\Marianne\Pictures\angels\tango\Nieuwe map\Afbeelding7.jpg">
            <a:extLst>
              <a:ext uri="{FF2B5EF4-FFF2-40B4-BE49-F238E27FC236}">
                <a16:creationId xmlns:a16="http://schemas.microsoft.com/office/drawing/2014/main" id="{22BB8ABC-4E9E-4511-99E7-F5409DC1C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 l="1199" t="1880" r="1898" b="4034"/>
          <a:stretch>
            <a:fillRect/>
          </a:stretch>
        </p:blipFill>
        <p:spPr bwMode="auto">
          <a:xfrm>
            <a:off x="-19050" y="33338"/>
            <a:ext cx="10298113" cy="6192837"/>
          </a:xfrm>
          <a:prstGeom prst="rect">
            <a:avLst/>
          </a:prstGeom>
          <a:gradFill flip="none" rotWithShape="1">
            <a:gsLst>
              <a:gs pos="0">
                <a:srgbClr val="8E583A">
                  <a:alpha val="75000"/>
                </a:srgbClr>
              </a:gs>
              <a:gs pos="75000">
                <a:srgbClr val="D49E6C">
                  <a:alpha val="15000"/>
                </a:srgbClr>
              </a:gs>
              <a:gs pos="0">
                <a:srgbClr val="A50021"/>
              </a:gs>
              <a:gs pos="78000">
                <a:srgbClr val="663012">
                  <a:alpha val="4900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</p:pic>
      <p:sp>
        <p:nvSpPr>
          <p:cNvPr id="10" name="Stroomdiagram: Verzamelen 9">
            <a:extLst>
              <a:ext uri="{FF2B5EF4-FFF2-40B4-BE49-F238E27FC236}">
                <a16:creationId xmlns:a16="http://schemas.microsoft.com/office/drawing/2014/main" id="{E069745C-F476-433A-A7E8-94980CD46C1F}"/>
              </a:ext>
            </a:extLst>
          </p:cNvPr>
          <p:cNvSpPr/>
          <p:nvPr/>
        </p:nvSpPr>
        <p:spPr>
          <a:xfrm>
            <a:off x="3569074" y="33908"/>
            <a:ext cx="3168352" cy="3096419"/>
          </a:xfrm>
          <a:prstGeom prst="flowChartCollate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75000">
                <a:srgbClr val="C7AC4C">
                  <a:alpha val="0"/>
                </a:srgbClr>
              </a:gs>
              <a:gs pos="46000">
                <a:srgbClr val="E6D78A">
                  <a:alpha val="78000"/>
                </a:srgbClr>
              </a:gs>
              <a:gs pos="77000">
                <a:srgbClr val="C7AC4C">
                  <a:alpha val="0"/>
                </a:srgbClr>
              </a:gs>
              <a:gs pos="88000">
                <a:srgbClr val="C00000">
                  <a:alpha val="3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11" name="Stroomdiagram: Verzamelen 10">
            <a:extLst>
              <a:ext uri="{FF2B5EF4-FFF2-40B4-BE49-F238E27FC236}">
                <a16:creationId xmlns:a16="http://schemas.microsoft.com/office/drawing/2014/main" id="{95396D5C-C714-4706-B01B-3DB0C42FEE9C}"/>
              </a:ext>
            </a:extLst>
          </p:cNvPr>
          <p:cNvSpPr/>
          <p:nvPr/>
        </p:nvSpPr>
        <p:spPr>
          <a:xfrm>
            <a:off x="3569074" y="3058323"/>
            <a:ext cx="3168352" cy="3096419"/>
          </a:xfrm>
          <a:prstGeom prst="flowChartCollate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75000">
                <a:srgbClr val="C7AC4C">
                  <a:alpha val="0"/>
                </a:srgbClr>
              </a:gs>
              <a:gs pos="46000">
                <a:srgbClr val="E6D78A">
                  <a:alpha val="78000"/>
                </a:srgbClr>
              </a:gs>
              <a:gs pos="77000">
                <a:srgbClr val="C7AC4C">
                  <a:alpha val="0"/>
                </a:srgbClr>
              </a:gs>
              <a:gs pos="88000">
                <a:srgbClr val="C00000">
                  <a:alpha val="3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12" name="Stroomdiagram: Verzamelen 11">
            <a:extLst>
              <a:ext uri="{FF2B5EF4-FFF2-40B4-BE49-F238E27FC236}">
                <a16:creationId xmlns:a16="http://schemas.microsoft.com/office/drawing/2014/main" id="{8AE4EEF7-18EF-4CF4-BBD7-A8DE3C1B7524}"/>
              </a:ext>
            </a:extLst>
          </p:cNvPr>
          <p:cNvSpPr/>
          <p:nvPr/>
        </p:nvSpPr>
        <p:spPr>
          <a:xfrm>
            <a:off x="3569074" y="3058323"/>
            <a:ext cx="3168352" cy="3096419"/>
          </a:xfrm>
          <a:prstGeom prst="flowChartCollate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75000">
                <a:srgbClr val="C7AC4C">
                  <a:alpha val="0"/>
                </a:srgbClr>
              </a:gs>
              <a:gs pos="46000">
                <a:srgbClr val="E6D78A">
                  <a:alpha val="78000"/>
                </a:srgbClr>
              </a:gs>
              <a:gs pos="77000">
                <a:srgbClr val="C7AC4C">
                  <a:alpha val="0"/>
                </a:srgbClr>
              </a:gs>
              <a:gs pos="88000">
                <a:srgbClr val="C00000">
                  <a:alpha val="3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13" name="Stroomdiagram: Verzamelen 12">
            <a:extLst>
              <a:ext uri="{FF2B5EF4-FFF2-40B4-BE49-F238E27FC236}">
                <a16:creationId xmlns:a16="http://schemas.microsoft.com/office/drawing/2014/main" id="{B4F4F3A4-C821-46BB-A3DB-9922C919B95B}"/>
              </a:ext>
            </a:extLst>
          </p:cNvPr>
          <p:cNvSpPr/>
          <p:nvPr/>
        </p:nvSpPr>
        <p:spPr>
          <a:xfrm>
            <a:off x="3569074" y="33908"/>
            <a:ext cx="3168352" cy="3096419"/>
          </a:xfrm>
          <a:prstGeom prst="flowChartCollate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75000">
                <a:srgbClr val="C7AC4C">
                  <a:alpha val="0"/>
                </a:srgbClr>
              </a:gs>
              <a:gs pos="46000">
                <a:srgbClr val="E6D78A">
                  <a:alpha val="78000"/>
                </a:srgbClr>
              </a:gs>
              <a:gs pos="77000">
                <a:srgbClr val="C7AC4C">
                  <a:alpha val="0"/>
                </a:srgbClr>
              </a:gs>
              <a:gs pos="88000">
                <a:srgbClr val="C00000">
                  <a:alpha val="3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14" name="Stroomdiagram: Verzamelen 13">
            <a:extLst>
              <a:ext uri="{FF2B5EF4-FFF2-40B4-BE49-F238E27FC236}">
                <a16:creationId xmlns:a16="http://schemas.microsoft.com/office/drawing/2014/main" id="{B321C5C7-9AD8-4F42-AE4C-071187EF2C2A}"/>
              </a:ext>
            </a:extLst>
          </p:cNvPr>
          <p:cNvSpPr/>
          <p:nvPr/>
        </p:nvSpPr>
        <p:spPr>
          <a:xfrm>
            <a:off x="3533070" y="2986237"/>
            <a:ext cx="3240360" cy="3240435"/>
          </a:xfrm>
          <a:prstGeom prst="flowChartCollate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75000">
                <a:srgbClr val="C7AC4C">
                  <a:alpha val="0"/>
                </a:srgbClr>
              </a:gs>
              <a:gs pos="46000">
                <a:srgbClr val="E6D78A">
                  <a:alpha val="78000"/>
                </a:srgbClr>
              </a:gs>
              <a:gs pos="77000">
                <a:srgbClr val="C7AC4C">
                  <a:alpha val="0"/>
                </a:srgbClr>
              </a:gs>
              <a:gs pos="88000">
                <a:srgbClr val="C00000">
                  <a:alpha val="3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15" name="Stroomdiagram: Verzamelen 14">
            <a:extLst>
              <a:ext uri="{FF2B5EF4-FFF2-40B4-BE49-F238E27FC236}">
                <a16:creationId xmlns:a16="http://schemas.microsoft.com/office/drawing/2014/main" id="{040D4AAA-E3E4-4633-90F5-88D071EA2F3C}"/>
              </a:ext>
            </a:extLst>
          </p:cNvPr>
          <p:cNvSpPr/>
          <p:nvPr/>
        </p:nvSpPr>
        <p:spPr>
          <a:xfrm>
            <a:off x="3641082" y="70267"/>
            <a:ext cx="3024336" cy="3024411"/>
          </a:xfrm>
          <a:prstGeom prst="flowChartCollate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75000">
                <a:srgbClr val="C7AC4C">
                  <a:alpha val="0"/>
                </a:srgbClr>
              </a:gs>
              <a:gs pos="46000">
                <a:srgbClr val="E6D78A">
                  <a:alpha val="78000"/>
                </a:srgbClr>
              </a:gs>
              <a:gs pos="77000">
                <a:srgbClr val="C7AC4C">
                  <a:alpha val="0"/>
                </a:srgbClr>
              </a:gs>
              <a:gs pos="88000">
                <a:srgbClr val="C00000">
                  <a:alpha val="3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16" name="Stroomdiagram: Verzamelen 15">
            <a:extLst>
              <a:ext uri="{FF2B5EF4-FFF2-40B4-BE49-F238E27FC236}">
                <a16:creationId xmlns:a16="http://schemas.microsoft.com/office/drawing/2014/main" id="{B589AB6F-430C-41B1-B755-30AA292B64D4}"/>
              </a:ext>
            </a:extLst>
          </p:cNvPr>
          <p:cNvSpPr/>
          <p:nvPr/>
        </p:nvSpPr>
        <p:spPr>
          <a:xfrm>
            <a:off x="3569074" y="33985"/>
            <a:ext cx="3168352" cy="3096419"/>
          </a:xfrm>
          <a:prstGeom prst="flowChartCollate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75000">
                <a:srgbClr val="C7AC4C">
                  <a:alpha val="0"/>
                </a:srgbClr>
              </a:gs>
              <a:gs pos="46000">
                <a:srgbClr val="E6D78A">
                  <a:alpha val="78000"/>
                </a:srgbClr>
              </a:gs>
              <a:gs pos="77000">
                <a:srgbClr val="C7AC4C">
                  <a:alpha val="0"/>
                </a:srgbClr>
              </a:gs>
              <a:gs pos="88000">
                <a:srgbClr val="C00000">
                  <a:alpha val="3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17" name="Stroomdiagram: Verzamelen 16">
            <a:extLst>
              <a:ext uri="{FF2B5EF4-FFF2-40B4-BE49-F238E27FC236}">
                <a16:creationId xmlns:a16="http://schemas.microsoft.com/office/drawing/2014/main" id="{AA9D5A81-674A-44A8-8298-EBA81DD10806}"/>
              </a:ext>
            </a:extLst>
          </p:cNvPr>
          <p:cNvSpPr/>
          <p:nvPr/>
        </p:nvSpPr>
        <p:spPr>
          <a:xfrm>
            <a:off x="3569074" y="3058323"/>
            <a:ext cx="3168352" cy="3096419"/>
          </a:xfrm>
          <a:prstGeom prst="flowChartCollate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75000">
                <a:srgbClr val="C7AC4C">
                  <a:alpha val="0"/>
                </a:srgbClr>
              </a:gs>
              <a:gs pos="46000">
                <a:srgbClr val="E6D78A">
                  <a:alpha val="78000"/>
                </a:srgbClr>
              </a:gs>
              <a:gs pos="77000">
                <a:srgbClr val="C7AC4C">
                  <a:alpha val="0"/>
                </a:srgbClr>
              </a:gs>
              <a:gs pos="88000">
                <a:srgbClr val="C00000">
                  <a:alpha val="3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20" name="Tekstvak 19">
            <a:extLst>
              <a:ext uri="{FF2B5EF4-FFF2-40B4-BE49-F238E27FC236}">
                <a16:creationId xmlns:a16="http://schemas.microsoft.com/office/drawing/2014/main" id="{DF35399C-B425-4317-B97E-881547C57047}"/>
              </a:ext>
            </a:extLst>
          </p:cNvPr>
          <p:cNvSpPr txBox="1"/>
          <p:nvPr/>
        </p:nvSpPr>
        <p:spPr>
          <a:xfrm>
            <a:off x="9246857" y="5866839"/>
            <a:ext cx="87075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050" dirty="0" err="1">
                <a:solidFill>
                  <a:schemeClr val="tx1">
                    <a:lumMod val="75000"/>
                  </a:schemeClr>
                </a:solidFill>
                <a:latin typeface="Vivaldi" panose="03020602050506090804" pitchFamily="66" charset="0"/>
              </a:rPr>
              <a:t>MariannePps</a:t>
            </a:r>
            <a:endParaRPr lang="nl-NL" sz="1050" dirty="0">
              <a:solidFill>
                <a:schemeClr val="tx1">
                  <a:lumMod val="75000"/>
                </a:schemeClr>
              </a:solidFill>
              <a:latin typeface="Vivaldi" panose="03020602050506090804" pitchFamily="66" charset="0"/>
            </a:endParaRP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03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ianne\Pictures\angels\tango\Tango II_Experience.jpg">
            <a:extLst>
              <a:ext uri="{FF2B5EF4-FFF2-40B4-BE49-F238E27FC236}">
                <a16:creationId xmlns:a16="http://schemas.microsoft.com/office/drawing/2014/main" id="{2E2DFE0E-FE07-4722-830B-99D53AA8B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4" r="3094"/>
          <a:stretch>
            <a:fillRect/>
          </a:stretch>
        </p:blipFill>
        <p:spPr bwMode="auto">
          <a:xfrm>
            <a:off x="-17463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Marianne\Pictures\angels\tango\Tango II_Experience.jpg">
            <a:extLst>
              <a:ext uri="{FF2B5EF4-FFF2-40B4-BE49-F238E27FC236}">
                <a16:creationId xmlns:a16="http://schemas.microsoft.com/office/drawing/2014/main" id="{2D3463EB-B833-49CA-B446-3AAC4287A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84" t="9303" r="3094" b="5815"/>
          <a:stretch>
            <a:fillRect/>
          </a:stretch>
        </p:blipFill>
        <p:spPr bwMode="auto">
          <a:xfrm>
            <a:off x="8029575" y="576263"/>
            <a:ext cx="2268538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Marianne\Pictures\angels\tango\Tango II_Experience.jpg">
            <a:extLst>
              <a:ext uri="{FF2B5EF4-FFF2-40B4-BE49-F238E27FC236}">
                <a16:creationId xmlns:a16="http://schemas.microsoft.com/office/drawing/2014/main" id="{7C40C441-A5DD-42F2-B803-41265E778D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11" t="9303" r="22916" b="5815"/>
          <a:stretch>
            <a:fillRect/>
          </a:stretch>
        </p:blipFill>
        <p:spPr bwMode="auto">
          <a:xfrm>
            <a:off x="5868988" y="576263"/>
            <a:ext cx="2160587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Marianne\Pictures\angels\tango\Tango II_Experience.jpg">
            <a:extLst>
              <a:ext uri="{FF2B5EF4-FFF2-40B4-BE49-F238E27FC236}">
                <a16:creationId xmlns:a16="http://schemas.microsoft.com/office/drawing/2014/main" id="{B875C812-AE00-4401-A84E-7609A87F54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39" t="9303" r="41789" b="5815"/>
          <a:stretch>
            <a:fillRect/>
          </a:stretch>
        </p:blipFill>
        <p:spPr bwMode="auto">
          <a:xfrm>
            <a:off x="3708400" y="576263"/>
            <a:ext cx="2160588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Marianne\Pictures\angels\tango\Tango II_Experience.jpg">
            <a:extLst>
              <a:ext uri="{FF2B5EF4-FFF2-40B4-BE49-F238E27FC236}">
                <a16:creationId xmlns:a16="http://schemas.microsoft.com/office/drawing/2014/main" id="{BA3A473B-29AE-4D13-A8ED-B668331D56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1" t="9303" r="60661" b="5815"/>
          <a:stretch>
            <a:fillRect/>
          </a:stretch>
        </p:blipFill>
        <p:spPr bwMode="auto">
          <a:xfrm>
            <a:off x="1824038" y="576263"/>
            <a:ext cx="1871662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Marianne\Pictures\angels\tango\Tango II_Experience.jpg">
            <a:extLst>
              <a:ext uri="{FF2B5EF4-FFF2-40B4-BE49-F238E27FC236}">
                <a16:creationId xmlns:a16="http://schemas.microsoft.com/office/drawing/2014/main" id="{A04991FD-1EBC-4D98-A311-0906CCD51D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4" t="9303" r="77019" b="5815"/>
          <a:stretch>
            <a:fillRect/>
          </a:stretch>
        </p:blipFill>
        <p:spPr bwMode="auto">
          <a:xfrm>
            <a:off x="11113" y="576263"/>
            <a:ext cx="1836737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Marianne\Pictures\angels\tango\Tango II_Experience.jpg">
            <a:extLst>
              <a:ext uri="{FF2B5EF4-FFF2-40B4-BE49-F238E27FC236}">
                <a16:creationId xmlns:a16="http://schemas.microsoft.com/office/drawing/2014/main" id="{C907FAFC-6FA9-4FB5-9583-28F76FE05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84" t="9303" r="3094" b="5815"/>
          <a:stretch>
            <a:fillRect/>
          </a:stretch>
        </p:blipFill>
        <p:spPr bwMode="auto">
          <a:xfrm>
            <a:off x="8029575" y="576263"/>
            <a:ext cx="2268538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Marianne\Pictures\angels\tango\Tango II_Experience.jpg">
            <a:extLst>
              <a:ext uri="{FF2B5EF4-FFF2-40B4-BE49-F238E27FC236}">
                <a16:creationId xmlns:a16="http://schemas.microsoft.com/office/drawing/2014/main" id="{B69C2882-EEF4-418D-BB22-B24007E21A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11" t="9303" r="22916" b="5815"/>
          <a:stretch>
            <a:fillRect/>
          </a:stretch>
        </p:blipFill>
        <p:spPr bwMode="auto">
          <a:xfrm>
            <a:off x="5868988" y="576263"/>
            <a:ext cx="2160587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C:\Users\Marianne\Pictures\angels\tango\Tango II_Experience.jpg">
            <a:extLst>
              <a:ext uri="{FF2B5EF4-FFF2-40B4-BE49-F238E27FC236}">
                <a16:creationId xmlns:a16="http://schemas.microsoft.com/office/drawing/2014/main" id="{E74CCECB-FB23-41BC-A790-A871C237CC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39" t="9303" r="41789" b="5815"/>
          <a:stretch>
            <a:fillRect/>
          </a:stretch>
        </p:blipFill>
        <p:spPr bwMode="auto">
          <a:xfrm>
            <a:off x="3721100" y="576263"/>
            <a:ext cx="2160588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Marianne\Pictures\angels\tango\Tango II_Experience.jpg">
            <a:extLst>
              <a:ext uri="{FF2B5EF4-FFF2-40B4-BE49-F238E27FC236}">
                <a16:creationId xmlns:a16="http://schemas.microsoft.com/office/drawing/2014/main" id="{2A04AD0C-552B-4769-AC6F-B4E6B316B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1" t="9303" r="60661" b="5815"/>
          <a:stretch>
            <a:fillRect/>
          </a:stretch>
        </p:blipFill>
        <p:spPr bwMode="auto">
          <a:xfrm>
            <a:off x="1814513" y="555625"/>
            <a:ext cx="1871662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C:\Users\Marianne\Pictures\angels\tango\Tango II_Experience.jpg">
            <a:extLst>
              <a:ext uri="{FF2B5EF4-FFF2-40B4-BE49-F238E27FC236}">
                <a16:creationId xmlns:a16="http://schemas.microsoft.com/office/drawing/2014/main" id="{037A9ABD-5847-4A47-978F-EC26CC971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4" t="9303" r="77019" b="5815"/>
          <a:stretch>
            <a:fillRect/>
          </a:stretch>
        </p:blipFill>
        <p:spPr bwMode="auto">
          <a:xfrm>
            <a:off x="0" y="550863"/>
            <a:ext cx="1836738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kstvak 12">
            <a:extLst>
              <a:ext uri="{FF2B5EF4-FFF2-40B4-BE49-F238E27FC236}">
                <a16:creationId xmlns:a16="http://schemas.microsoft.com/office/drawing/2014/main" id="{4B295793-8C19-4258-995A-17176B49F5E9}"/>
              </a:ext>
            </a:extLst>
          </p:cNvPr>
          <p:cNvSpPr txBox="1"/>
          <p:nvPr/>
        </p:nvSpPr>
        <p:spPr>
          <a:xfrm>
            <a:off x="9246857" y="5794831"/>
            <a:ext cx="87075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050" dirty="0" err="1">
                <a:solidFill>
                  <a:schemeClr val="tx1">
                    <a:lumMod val="75000"/>
                  </a:schemeClr>
                </a:solidFill>
                <a:latin typeface="Vivaldi" panose="03020602050506090804" pitchFamily="66" charset="0"/>
              </a:rPr>
              <a:t>MariannePps</a:t>
            </a:r>
            <a:endParaRPr lang="nl-NL" sz="1050" dirty="0">
              <a:solidFill>
                <a:schemeClr val="tx1">
                  <a:lumMod val="75000"/>
                </a:schemeClr>
              </a:solidFill>
              <a:latin typeface="Vivaldi" panose="03020602050506090804" pitchFamily="66" charset="0"/>
            </a:endParaRP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1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44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57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arianne\Pictures\angels\tango\44486c8b383aaedf7a753a08e671eb6e.jpg">
            <a:extLst>
              <a:ext uri="{FF2B5EF4-FFF2-40B4-BE49-F238E27FC236}">
                <a16:creationId xmlns:a16="http://schemas.microsoft.com/office/drawing/2014/main" id="{97F79CE6-9FC8-43F2-A464-D00A9AB42E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10298113" cy="621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 descr="E:\Bestanden Hans &amp; Marianne\MARIANNE\Pictures\Efteling winter\hond\f0zizKUcFXLd.jpg">
            <a:extLst>
              <a:ext uri="{FF2B5EF4-FFF2-40B4-BE49-F238E27FC236}">
                <a16:creationId xmlns:a16="http://schemas.microsoft.com/office/drawing/2014/main" id="{1914C5C4-595A-4C80-B03A-C70676A16B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10298113" cy="6207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EEB33E44-1AB7-40D8-9678-B8D3D982E570}"/>
              </a:ext>
            </a:extLst>
          </p:cNvPr>
          <p:cNvSpPr txBox="1"/>
          <p:nvPr/>
        </p:nvSpPr>
        <p:spPr>
          <a:xfrm>
            <a:off x="9246857" y="5794831"/>
            <a:ext cx="87075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050" dirty="0" err="1">
                <a:solidFill>
                  <a:schemeClr val="tx1">
                    <a:lumMod val="75000"/>
                  </a:schemeClr>
                </a:solidFill>
                <a:latin typeface="Vivaldi" panose="03020602050506090804" pitchFamily="66" charset="0"/>
              </a:rPr>
              <a:t>MariannePps</a:t>
            </a:r>
            <a:endParaRPr lang="nl-NL" sz="1050" dirty="0">
              <a:solidFill>
                <a:schemeClr val="tx1">
                  <a:lumMod val="75000"/>
                </a:schemeClr>
              </a:solidFill>
              <a:latin typeface="Vivaldi" panose="03020602050506090804" pitchFamily="66" charset="0"/>
            </a:endParaRP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arianne\Pictures\angels\tango\abre-pantone-cor-do-ano-2012-tangerine-tango.jpg">
            <a:extLst>
              <a:ext uri="{FF2B5EF4-FFF2-40B4-BE49-F238E27FC236}">
                <a16:creationId xmlns:a16="http://schemas.microsoft.com/office/drawing/2014/main" id="{ED40416E-CAF9-4308-8243-EB8CA5E6C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10298113" cy="6238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Hart 2">
            <a:extLst>
              <a:ext uri="{FF2B5EF4-FFF2-40B4-BE49-F238E27FC236}">
                <a16:creationId xmlns:a16="http://schemas.microsoft.com/office/drawing/2014/main" id="{AEE815E5-11B6-460F-B5B0-DDD2DB64CCDF}"/>
              </a:ext>
            </a:extLst>
          </p:cNvPr>
          <p:cNvSpPr/>
          <p:nvPr/>
        </p:nvSpPr>
        <p:spPr>
          <a:xfrm>
            <a:off x="5010062" y="2232328"/>
            <a:ext cx="960388" cy="879682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4" name="Hart 3">
            <a:extLst>
              <a:ext uri="{FF2B5EF4-FFF2-40B4-BE49-F238E27FC236}">
                <a16:creationId xmlns:a16="http://schemas.microsoft.com/office/drawing/2014/main" id="{B8E01600-F212-43D7-8A2E-EFAAA7FBCB2B}"/>
              </a:ext>
            </a:extLst>
          </p:cNvPr>
          <p:cNvSpPr/>
          <p:nvPr/>
        </p:nvSpPr>
        <p:spPr>
          <a:xfrm>
            <a:off x="4081727" y="2232328"/>
            <a:ext cx="960388" cy="850024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5" name="Hart 4">
            <a:extLst>
              <a:ext uri="{FF2B5EF4-FFF2-40B4-BE49-F238E27FC236}">
                <a16:creationId xmlns:a16="http://schemas.microsoft.com/office/drawing/2014/main" id="{D65D2F33-028C-45C0-A381-1196102C9852}"/>
              </a:ext>
            </a:extLst>
          </p:cNvPr>
          <p:cNvSpPr/>
          <p:nvPr/>
        </p:nvSpPr>
        <p:spPr>
          <a:xfrm>
            <a:off x="4092362" y="3077580"/>
            <a:ext cx="960388" cy="888383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6" name="Hart 5">
            <a:extLst>
              <a:ext uri="{FF2B5EF4-FFF2-40B4-BE49-F238E27FC236}">
                <a16:creationId xmlns:a16="http://schemas.microsoft.com/office/drawing/2014/main" id="{C33810E7-30ED-4B9E-BB5E-64599032870E}"/>
              </a:ext>
            </a:extLst>
          </p:cNvPr>
          <p:cNvSpPr/>
          <p:nvPr/>
        </p:nvSpPr>
        <p:spPr>
          <a:xfrm>
            <a:off x="5041518" y="3117684"/>
            <a:ext cx="896387" cy="848027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7" name="Hart 6">
            <a:extLst>
              <a:ext uri="{FF2B5EF4-FFF2-40B4-BE49-F238E27FC236}">
                <a16:creationId xmlns:a16="http://schemas.microsoft.com/office/drawing/2014/main" id="{C8C6FBAB-A46F-4F9B-8A04-8EB7BD35D736}"/>
              </a:ext>
            </a:extLst>
          </p:cNvPr>
          <p:cNvSpPr/>
          <p:nvPr/>
        </p:nvSpPr>
        <p:spPr>
          <a:xfrm>
            <a:off x="5318922" y="1944297"/>
            <a:ext cx="1134442" cy="1024586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8" name="Hart 7">
            <a:extLst>
              <a:ext uri="{FF2B5EF4-FFF2-40B4-BE49-F238E27FC236}">
                <a16:creationId xmlns:a16="http://schemas.microsoft.com/office/drawing/2014/main" id="{B8A852ED-86B3-4B7E-9C03-80970D7440A9}"/>
              </a:ext>
            </a:extLst>
          </p:cNvPr>
          <p:cNvSpPr/>
          <p:nvPr/>
        </p:nvSpPr>
        <p:spPr>
          <a:xfrm>
            <a:off x="3662737" y="1944297"/>
            <a:ext cx="1134442" cy="1024586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9" name="Hart 8">
            <a:extLst>
              <a:ext uri="{FF2B5EF4-FFF2-40B4-BE49-F238E27FC236}">
                <a16:creationId xmlns:a16="http://schemas.microsoft.com/office/drawing/2014/main" id="{74790336-3C35-4135-98A4-15BB9C47439B}"/>
              </a:ext>
            </a:extLst>
          </p:cNvPr>
          <p:cNvSpPr/>
          <p:nvPr/>
        </p:nvSpPr>
        <p:spPr>
          <a:xfrm>
            <a:off x="5382766" y="3295969"/>
            <a:ext cx="1134442" cy="1024586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10" name="Hart 9">
            <a:extLst>
              <a:ext uri="{FF2B5EF4-FFF2-40B4-BE49-F238E27FC236}">
                <a16:creationId xmlns:a16="http://schemas.microsoft.com/office/drawing/2014/main" id="{7D9108B5-1317-4438-9744-AB9FE87D9A0B}"/>
              </a:ext>
            </a:extLst>
          </p:cNvPr>
          <p:cNvSpPr/>
          <p:nvPr/>
        </p:nvSpPr>
        <p:spPr>
          <a:xfrm>
            <a:off x="3662737" y="3168433"/>
            <a:ext cx="1134442" cy="1024586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11" name="Hart 10">
            <a:extLst>
              <a:ext uri="{FF2B5EF4-FFF2-40B4-BE49-F238E27FC236}">
                <a16:creationId xmlns:a16="http://schemas.microsoft.com/office/drawing/2014/main" id="{4D12826A-8584-44EE-A677-8EB5CA7AAD30}"/>
              </a:ext>
            </a:extLst>
          </p:cNvPr>
          <p:cNvSpPr/>
          <p:nvPr/>
        </p:nvSpPr>
        <p:spPr>
          <a:xfrm>
            <a:off x="5678962" y="1584251"/>
            <a:ext cx="1285700" cy="1159232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12" name="Hart 11">
            <a:extLst>
              <a:ext uri="{FF2B5EF4-FFF2-40B4-BE49-F238E27FC236}">
                <a16:creationId xmlns:a16="http://schemas.microsoft.com/office/drawing/2014/main" id="{2E577B56-08BF-44B2-AFE8-989A3A1C3F35}"/>
              </a:ext>
            </a:extLst>
          </p:cNvPr>
          <p:cNvSpPr/>
          <p:nvPr/>
        </p:nvSpPr>
        <p:spPr>
          <a:xfrm>
            <a:off x="3086673" y="1584251"/>
            <a:ext cx="1285700" cy="1159232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13" name="Hart 12">
            <a:extLst>
              <a:ext uri="{FF2B5EF4-FFF2-40B4-BE49-F238E27FC236}">
                <a16:creationId xmlns:a16="http://schemas.microsoft.com/office/drawing/2014/main" id="{7E1DBFC3-F84A-4D47-ABCC-64F75DC609DF}"/>
              </a:ext>
            </a:extLst>
          </p:cNvPr>
          <p:cNvSpPr/>
          <p:nvPr/>
        </p:nvSpPr>
        <p:spPr>
          <a:xfrm>
            <a:off x="5807572" y="3521363"/>
            <a:ext cx="1285700" cy="1159232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14" name="Hart 13">
            <a:extLst>
              <a:ext uri="{FF2B5EF4-FFF2-40B4-BE49-F238E27FC236}">
                <a16:creationId xmlns:a16="http://schemas.microsoft.com/office/drawing/2014/main" id="{9144FD03-4245-4FD4-9DFA-3DD92A949C8B}"/>
              </a:ext>
            </a:extLst>
          </p:cNvPr>
          <p:cNvSpPr/>
          <p:nvPr/>
        </p:nvSpPr>
        <p:spPr>
          <a:xfrm>
            <a:off x="3158679" y="3384451"/>
            <a:ext cx="1285700" cy="1159232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15" name="Hart 14">
            <a:extLst>
              <a:ext uri="{FF2B5EF4-FFF2-40B4-BE49-F238E27FC236}">
                <a16:creationId xmlns:a16="http://schemas.microsoft.com/office/drawing/2014/main" id="{4515F384-6D9E-44AA-8EF2-489FD4843793}"/>
              </a:ext>
            </a:extLst>
          </p:cNvPr>
          <p:cNvSpPr/>
          <p:nvPr/>
        </p:nvSpPr>
        <p:spPr>
          <a:xfrm>
            <a:off x="6111007" y="1152203"/>
            <a:ext cx="1503784" cy="1368152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16" name="Hart 15">
            <a:extLst>
              <a:ext uri="{FF2B5EF4-FFF2-40B4-BE49-F238E27FC236}">
                <a16:creationId xmlns:a16="http://schemas.microsoft.com/office/drawing/2014/main" id="{F1E1959F-4415-4DAB-949F-0DF7942B60D5}"/>
              </a:ext>
            </a:extLst>
          </p:cNvPr>
          <p:cNvSpPr/>
          <p:nvPr/>
        </p:nvSpPr>
        <p:spPr>
          <a:xfrm>
            <a:off x="2510607" y="1152203"/>
            <a:ext cx="1503784" cy="1368152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17" name="Hart 16">
            <a:extLst>
              <a:ext uri="{FF2B5EF4-FFF2-40B4-BE49-F238E27FC236}">
                <a16:creationId xmlns:a16="http://schemas.microsoft.com/office/drawing/2014/main" id="{39AF1B7A-2DCB-4FD1-9D86-EB26BD22F7A0}"/>
              </a:ext>
            </a:extLst>
          </p:cNvPr>
          <p:cNvSpPr/>
          <p:nvPr/>
        </p:nvSpPr>
        <p:spPr>
          <a:xfrm>
            <a:off x="6237560" y="3744491"/>
            <a:ext cx="1503784" cy="1368152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18" name="Hart 17">
            <a:extLst>
              <a:ext uri="{FF2B5EF4-FFF2-40B4-BE49-F238E27FC236}">
                <a16:creationId xmlns:a16="http://schemas.microsoft.com/office/drawing/2014/main" id="{73324179-3F62-4065-A7C5-1A79F219E32E}"/>
              </a:ext>
            </a:extLst>
          </p:cNvPr>
          <p:cNvSpPr/>
          <p:nvPr/>
        </p:nvSpPr>
        <p:spPr>
          <a:xfrm>
            <a:off x="2510607" y="3608859"/>
            <a:ext cx="1503784" cy="1368152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19" name="Hart 18">
            <a:extLst>
              <a:ext uri="{FF2B5EF4-FFF2-40B4-BE49-F238E27FC236}">
                <a16:creationId xmlns:a16="http://schemas.microsoft.com/office/drawing/2014/main" id="{1543FAC7-A246-4C15-AEDE-954B3629E963}"/>
              </a:ext>
            </a:extLst>
          </p:cNvPr>
          <p:cNvSpPr/>
          <p:nvPr/>
        </p:nvSpPr>
        <p:spPr>
          <a:xfrm>
            <a:off x="6615062" y="720155"/>
            <a:ext cx="1655043" cy="1513056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20" name="Hart 19">
            <a:extLst>
              <a:ext uri="{FF2B5EF4-FFF2-40B4-BE49-F238E27FC236}">
                <a16:creationId xmlns:a16="http://schemas.microsoft.com/office/drawing/2014/main" id="{7B0A3888-69AA-432D-8B4F-F073CA07C966}"/>
              </a:ext>
            </a:extLst>
          </p:cNvPr>
          <p:cNvSpPr/>
          <p:nvPr/>
        </p:nvSpPr>
        <p:spPr>
          <a:xfrm>
            <a:off x="1862534" y="648147"/>
            <a:ext cx="1655043" cy="1593944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21" name="Hart 20">
            <a:extLst>
              <a:ext uri="{FF2B5EF4-FFF2-40B4-BE49-F238E27FC236}">
                <a16:creationId xmlns:a16="http://schemas.microsoft.com/office/drawing/2014/main" id="{502A2FFA-6EFC-48F0-B9A1-BE2E6159F7CA}"/>
              </a:ext>
            </a:extLst>
          </p:cNvPr>
          <p:cNvSpPr/>
          <p:nvPr/>
        </p:nvSpPr>
        <p:spPr>
          <a:xfrm>
            <a:off x="6662365" y="3959627"/>
            <a:ext cx="1655043" cy="1513056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22" name="Hart 21">
            <a:extLst>
              <a:ext uri="{FF2B5EF4-FFF2-40B4-BE49-F238E27FC236}">
                <a16:creationId xmlns:a16="http://schemas.microsoft.com/office/drawing/2014/main" id="{2CEF27F0-EB86-4184-A8D9-07B63716514B}"/>
              </a:ext>
            </a:extLst>
          </p:cNvPr>
          <p:cNvSpPr/>
          <p:nvPr/>
        </p:nvSpPr>
        <p:spPr>
          <a:xfrm>
            <a:off x="1862534" y="3888507"/>
            <a:ext cx="1655043" cy="1513056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23" name="Hart 22">
            <a:extLst>
              <a:ext uri="{FF2B5EF4-FFF2-40B4-BE49-F238E27FC236}">
                <a16:creationId xmlns:a16="http://schemas.microsoft.com/office/drawing/2014/main" id="{7E8E2BC0-B6E0-451A-9D24-9366887F0741}"/>
              </a:ext>
            </a:extLst>
          </p:cNvPr>
          <p:cNvSpPr/>
          <p:nvPr/>
        </p:nvSpPr>
        <p:spPr>
          <a:xfrm>
            <a:off x="7191126" y="224483"/>
            <a:ext cx="1881931" cy="1730412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24" name="Hart 23">
            <a:extLst>
              <a:ext uri="{FF2B5EF4-FFF2-40B4-BE49-F238E27FC236}">
                <a16:creationId xmlns:a16="http://schemas.microsoft.com/office/drawing/2014/main" id="{54C73F4B-5F57-4C28-92C9-00007DDF5202}"/>
              </a:ext>
            </a:extLst>
          </p:cNvPr>
          <p:cNvSpPr/>
          <p:nvPr/>
        </p:nvSpPr>
        <p:spPr>
          <a:xfrm>
            <a:off x="1070446" y="144091"/>
            <a:ext cx="1881931" cy="1730412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25" name="Hart 24">
            <a:extLst>
              <a:ext uri="{FF2B5EF4-FFF2-40B4-BE49-F238E27FC236}">
                <a16:creationId xmlns:a16="http://schemas.microsoft.com/office/drawing/2014/main" id="{EE61EFAA-4E51-4B88-B35B-9AE8584DDEB3}"/>
              </a:ext>
            </a:extLst>
          </p:cNvPr>
          <p:cNvSpPr/>
          <p:nvPr/>
        </p:nvSpPr>
        <p:spPr>
          <a:xfrm>
            <a:off x="7093272" y="4246327"/>
            <a:ext cx="1881931" cy="1730412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26" name="Hart 25">
            <a:extLst>
              <a:ext uri="{FF2B5EF4-FFF2-40B4-BE49-F238E27FC236}">
                <a16:creationId xmlns:a16="http://schemas.microsoft.com/office/drawing/2014/main" id="{8C5B62B2-D8E4-4D1F-B687-15CC6B00C122}"/>
              </a:ext>
            </a:extLst>
          </p:cNvPr>
          <p:cNvSpPr/>
          <p:nvPr/>
        </p:nvSpPr>
        <p:spPr>
          <a:xfrm>
            <a:off x="1070446" y="4248547"/>
            <a:ext cx="1881931" cy="1730412"/>
          </a:xfrm>
          <a:prstGeom prst="hear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62000"/>
                </a:srgbClr>
              </a:gs>
              <a:gs pos="21000">
                <a:srgbClr val="FF0000">
                  <a:alpha val="35000"/>
                </a:srgbClr>
              </a:gs>
              <a:gs pos="27000">
                <a:srgbClr val="FF0000">
                  <a:alpha val="57000"/>
                </a:srgbClr>
              </a:gs>
            </a:gsLst>
            <a:lin ang="18900000" scaled="1"/>
            <a:tileRect/>
          </a:gradFill>
          <a:ln w="34925">
            <a:solidFill>
              <a:srgbClr val="F36657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obliqueTopRight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schemeClr val="tx1"/>
              </a:solidFill>
            </a:endParaRPr>
          </a:p>
        </p:txBody>
      </p:sp>
      <p:sp>
        <p:nvSpPr>
          <p:cNvPr id="27" name="Tekstvak 26">
            <a:extLst>
              <a:ext uri="{FF2B5EF4-FFF2-40B4-BE49-F238E27FC236}">
                <a16:creationId xmlns:a16="http://schemas.microsoft.com/office/drawing/2014/main" id="{28C66C92-F1EE-47DB-AED8-77754B8BBD7B}"/>
              </a:ext>
            </a:extLst>
          </p:cNvPr>
          <p:cNvSpPr txBox="1"/>
          <p:nvPr/>
        </p:nvSpPr>
        <p:spPr>
          <a:xfrm>
            <a:off x="9174849" y="5794831"/>
            <a:ext cx="87075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050" dirty="0" err="1">
                <a:solidFill>
                  <a:schemeClr val="tx1">
                    <a:lumMod val="75000"/>
                  </a:schemeClr>
                </a:solidFill>
                <a:latin typeface="Vivaldi" panose="03020602050506090804" pitchFamily="66" charset="0"/>
              </a:rPr>
              <a:t>MariannePps</a:t>
            </a:r>
            <a:endParaRPr lang="nl-NL" sz="1050" dirty="0">
              <a:solidFill>
                <a:schemeClr val="tx1">
                  <a:lumMod val="75000"/>
                </a:schemeClr>
              </a:solidFill>
              <a:latin typeface="Vivaldi" panose="03020602050506090804" pitchFamily="66" charset="0"/>
            </a:endParaRP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2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Marianne\Pictures\angels\tango\Nieuwe map\Afbeelding2.jpg">
            <a:extLst>
              <a:ext uri="{FF2B5EF4-FFF2-40B4-BE49-F238E27FC236}">
                <a16:creationId xmlns:a16="http://schemas.microsoft.com/office/drawing/2014/main" id="{1E6614E0-B8EB-4F24-A9BD-33483824F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9" t="833" r="1613" b="2446"/>
          <a:stretch>
            <a:fillRect/>
          </a:stretch>
        </p:blipFill>
        <p:spPr bwMode="auto">
          <a:xfrm>
            <a:off x="0" y="-4763"/>
            <a:ext cx="10298113" cy="626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Marianne\Pictures\angels\tango\1.jpg">
            <a:extLst>
              <a:ext uri="{FF2B5EF4-FFF2-40B4-BE49-F238E27FC236}">
                <a16:creationId xmlns:a16="http://schemas.microsoft.com/office/drawing/2014/main" id="{37C6227A-DAA8-4E8C-9072-8F4102E20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25"/>
            <a:ext cx="10298113" cy="624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43E284AD-EDFA-4AAE-9385-AA75C54E4058}"/>
              </a:ext>
            </a:extLst>
          </p:cNvPr>
          <p:cNvSpPr txBox="1"/>
          <p:nvPr/>
        </p:nvSpPr>
        <p:spPr>
          <a:xfrm>
            <a:off x="9174849" y="5794831"/>
            <a:ext cx="87075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050" dirty="0" err="1">
                <a:solidFill>
                  <a:schemeClr val="tx1">
                    <a:lumMod val="75000"/>
                  </a:schemeClr>
                </a:solidFill>
                <a:latin typeface="Vivaldi" panose="03020602050506090804" pitchFamily="66" charset="0"/>
              </a:rPr>
              <a:t>MariannePps</a:t>
            </a:r>
            <a:endParaRPr lang="nl-NL" sz="1050" dirty="0">
              <a:solidFill>
                <a:schemeClr val="tx1">
                  <a:lumMod val="75000"/>
                </a:schemeClr>
              </a:solidFill>
              <a:latin typeface="Vivaldi" panose="03020602050506090804" pitchFamily="66" charset="0"/>
            </a:endParaRP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Marianne\Pictures\angels\tango\Red-black-background-red-black-wallpaper-free.jpg">
            <a:extLst>
              <a:ext uri="{FF2B5EF4-FFF2-40B4-BE49-F238E27FC236}">
                <a16:creationId xmlns:a16="http://schemas.microsoft.com/office/drawing/2014/main" id="{89EE984E-BC7E-46E3-BBA7-EA74CDEAF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43"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16" descr="E:\Bestanden Hans &amp; Marianne\MARIANNE\Pictures\Efteling winter\hond\maxresdefault (1).jpg">
            <a:extLst>
              <a:ext uri="{FF2B5EF4-FFF2-40B4-BE49-F238E27FC236}">
                <a16:creationId xmlns:a16="http://schemas.microsoft.com/office/drawing/2014/main" id="{A2FE7F4E-2356-4C87-B0A4-E40C99E36C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1933"/>
            <a:ext cx="10298113" cy="6264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7" name="Picture 17" descr="E:\Bestanden Hans &amp; Marianne\MARIANNE\Pictures\Efteling winter\hond\0_a44ba_6705472c_XL.png">
            <a:extLst>
              <a:ext uri="{FF2B5EF4-FFF2-40B4-BE49-F238E27FC236}">
                <a16:creationId xmlns:a16="http://schemas.microsoft.com/office/drawing/2014/main" id="{EF079D3F-A9A9-4492-A459-AB9DFF09A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80"/>
          <a:stretch>
            <a:fillRect/>
          </a:stretch>
        </p:blipFill>
        <p:spPr bwMode="auto">
          <a:xfrm>
            <a:off x="0" y="215900"/>
            <a:ext cx="4357688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3" descr="C:\Users\Marianne\Pictures\angels\tango\jbttmp6x.png">
            <a:extLst>
              <a:ext uri="{FF2B5EF4-FFF2-40B4-BE49-F238E27FC236}">
                <a16:creationId xmlns:a16="http://schemas.microsoft.com/office/drawing/2014/main" id="{B92F5EBD-D517-4B8C-A7AB-A5996755D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800" y="763588"/>
            <a:ext cx="4799013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2F86826F-4109-4F5A-90BF-D72D3DE285CF}"/>
              </a:ext>
            </a:extLst>
          </p:cNvPr>
          <p:cNvSpPr txBox="1"/>
          <p:nvPr/>
        </p:nvSpPr>
        <p:spPr>
          <a:xfrm>
            <a:off x="9246857" y="5794831"/>
            <a:ext cx="87075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050" dirty="0" err="1">
                <a:solidFill>
                  <a:schemeClr val="tx1">
                    <a:lumMod val="75000"/>
                  </a:schemeClr>
                </a:solidFill>
                <a:latin typeface="Vivaldi" panose="03020602050506090804" pitchFamily="66" charset="0"/>
              </a:rPr>
              <a:t>MariannePps</a:t>
            </a:r>
            <a:endParaRPr lang="nl-NL" sz="1050" dirty="0">
              <a:solidFill>
                <a:schemeClr val="tx1">
                  <a:lumMod val="75000"/>
                </a:schemeClr>
              </a:solidFill>
              <a:latin typeface="Vivaldi" panose="03020602050506090804" pitchFamily="66" charset="0"/>
            </a:endParaRP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2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8.8906E-6 -4.28352E-6 L -0.30062 -4.28352E-6 " pathEditMode="relative" ptsTypes="AA">
                                      <p:cBhvr>
                                        <p:cTn id="10" dur="9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E:\Bestanden Hans &amp; Marianne\MARIANNE\Pictures\Efteling winter\hond\tango8.jpg">
            <a:extLst>
              <a:ext uri="{FF2B5EF4-FFF2-40B4-BE49-F238E27FC236}">
                <a16:creationId xmlns:a16="http://schemas.microsoft.com/office/drawing/2014/main" id="{64467B23-7034-4527-9825-A103ADEAB5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Hart 2">
            <a:extLst>
              <a:ext uri="{FF2B5EF4-FFF2-40B4-BE49-F238E27FC236}">
                <a16:creationId xmlns:a16="http://schemas.microsoft.com/office/drawing/2014/main" id="{821D3CB5-156E-49D3-89DE-6FD3D1C9EFEE}"/>
              </a:ext>
            </a:extLst>
          </p:cNvPr>
          <p:cNvSpPr/>
          <p:nvPr/>
        </p:nvSpPr>
        <p:spPr>
          <a:xfrm>
            <a:off x="1350095" y="360040"/>
            <a:ext cx="7560840" cy="5400675"/>
          </a:xfrm>
          <a:prstGeom prst="heart">
            <a:avLst/>
          </a:prstGeom>
          <a:gradFill flip="none" rotWithShape="1">
            <a:gsLst>
              <a:gs pos="15000">
                <a:srgbClr val="C00000">
                  <a:alpha val="49000"/>
                </a:srgbClr>
              </a:gs>
              <a:gs pos="95000">
                <a:srgbClr val="C00000">
                  <a:alpha val="71000"/>
                </a:srgbClr>
              </a:gs>
              <a:gs pos="83000">
                <a:schemeClr val="bg1">
                  <a:alpha val="43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olid"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4" name="Hart 3">
            <a:extLst>
              <a:ext uri="{FF2B5EF4-FFF2-40B4-BE49-F238E27FC236}">
                <a16:creationId xmlns:a16="http://schemas.microsoft.com/office/drawing/2014/main" id="{AEB55B4C-D123-49B1-9CC1-E5EB571D1D37}"/>
              </a:ext>
            </a:extLst>
          </p:cNvPr>
          <p:cNvSpPr/>
          <p:nvPr/>
        </p:nvSpPr>
        <p:spPr>
          <a:xfrm>
            <a:off x="1854151" y="360040"/>
            <a:ext cx="6623546" cy="5400675"/>
          </a:xfrm>
          <a:prstGeom prst="heart">
            <a:avLst/>
          </a:prstGeom>
          <a:gradFill flip="none" rotWithShape="1">
            <a:gsLst>
              <a:gs pos="15000">
                <a:srgbClr val="C00000">
                  <a:alpha val="49000"/>
                </a:srgbClr>
              </a:gs>
              <a:gs pos="95000">
                <a:srgbClr val="C00000">
                  <a:alpha val="71000"/>
                </a:srgbClr>
              </a:gs>
              <a:gs pos="83000">
                <a:schemeClr val="bg1">
                  <a:alpha val="43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olid"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5" name="Hart 4">
            <a:extLst>
              <a:ext uri="{FF2B5EF4-FFF2-40B4-BE49-F238E27FC236}">
                <a16:creationId xmlns:a16="http://schemas.microsoft.com/office/drawing/2014/main" id="{E79EFEF3-60E2-429A-9E3E-4A44DDB23E02}"/>
              </a:ext>
            </a:extLst>
          </p:cNvPr>
          <p:cNvSpPr/>
          <p:nvPr/>
        </p:nvSpPr>
        <p:spPr>
          <a:xfrm>
            <a:off x="2182649" y="360040"/>
            <a:ext cx="5936197" cy="5400675"/>
          </a:xfrm>
          <a:prstGeom prst="heart">
            <a:avLst/>
          </a:prstGeom>
          <a:gradFill flip="none" rotWithShape="1">
            <a:gsLst>
              <a:gs pos="15000">
                <a:srgbClr val="C00000">
                  <a:alpha val="49000"/>
                </a:srgbClr>
              </a:gs>
              <a:gs pos="95000">
                <a:srgbClr val="C00000">
                  <a:alpha val="71000"/>
                </a:srgbClr>
              </a:gs>
              <a:gs pos="83000">
                <a:schemeClr val="bg1">
                  <a:alpha val="43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olid"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6" name="Hart 5">
            <a:extLst>
              <a:ext uri="{FF2B5EF4-FFF2-40B4-BE49-F238E27FC236}">
                <a16:creationId xmlns:a16="http://schemas.microsoft.com/office/drawing/2014/main" id="{479CCACC-55D9-4E42-B4BB-FEF125D8538F}"/>
              </a:ext>
            </a:extLst>
          </p:cNvPr>
          <p:cNvSpPr/>
          <p:nvPr/>
        </p:nvSpPr>
        <p:spPr>
          <a:xfrm>
            <a:off x="2447473" y="360040"/>
            <a:ext cx="5311334" cy="5400675"/>
          </a:xfrm>
          <a:prstGeom prst="heart">
            <a:avLst/>
          </a:prstGeom>
          <a:gradFill flip="none" rotWithShape="1">
            <a:gsLst>
              <a:gs pos="15000">
                <a:srgbClr val="C00000">
                  <a:alpha val="49000"/>
                </a:srgbClr>
              </a:gs>
              <a:gs pos="95000">
                <a:srgbClr val="C00000">
                  <a:alpha val="71000"/>
                </a:srgbClr>
              </a:gs>
              <a:gs pos="83000">
                <a:schemeClr val="bg1">
                  <a:alpha val="43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olid"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7" name="Hart 6">
            <a:extLst>
              <a:ext uri="{FF2B5EF4-FFF2-40B4-BE49-F238E27FC236}">
                <a16:creationId xmlns:a16="http://schemas.microsoft.com/office/drawing/2014/main" id="{28EEE479-D9FB-4390-904A-FDF41A6D542F}"/>
              </a:ext>
            </a:extLst>
          </p:cNvPr>
          <p:cNvSpPr/>
          <p:nvPr/>
        </p:nvSpPr>
        <p:spPr>
          <a:xfrm>
            <a:off x="2712295" y="360040"/>
            <a:ext cx="4686471" cy="5400675"/>
          </a:xfrm>
          <a:prstGeom prst="heart">
            <a:avLst/>
          </a:prstGeom>
          <a:gradFill flip="none" rotWithShape="1">
            <a:gsLst>
              <a:gs pos="15000">
                <a:srgbClr val="C00000">
                  <a:alpha val="49000"/>
                </a:srgbClr>
              </a:gs>
              <a:gs pos="95000">
                <a:srgbClr val="C00000">
                  <a:alpha val="71000"/>
                </a:srgbClr>
              </a:gs>
              <a:gs pos="83000">
                <a:schemeClr val="bg1">
                  <a:alpha val="43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olid"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8" name="Hart 7">
            <a:extLst>
              <a:ext uri="{FF2B5EF4-FFF2-40B4-BE49-F238E27FC236}">
                <a16:creationId xmlns:a16="http://schemas.microsoft.com/office/drawing/2014/main" id="{7A442E25-9EB1-4FA5-BAE7-5E9BEE4F943D}"/>
              </a:ext>
            </a:extLst>
          </p:cNvPr>
          <p:cNvSpPr/>
          <p:nvPr/>
        </p:nvSpPr>
        <p:spPr>
          <a:xfrm>
            <a:off x="2977119" y="360040"/>
            <a:ext cx="4061608" cy="5400675"/>
          </a:xfrm>
          <a:prstGeom prst="heart">
            <a:avLst/>
          </a:prstGeom>
          <a:gradFill flip="none" rotWithShape="1">
            <a:gsLst>
              <a:gs pos="15000">
                <a:srgbClr val="C00000">
                  <a:alpha val="49000"/>
                </a:srgbClr>
              </a:gs>
              <a:gs pos="95000">
                <a:srgbClr val="C00000">
                  <a:alpha val="71000"/>
                </a:srgbClr>
              </a:gs>
              <a:gs pos="83000">
                <a:schemeClr val="bg1">
                  <a:alpha val="43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olid"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9" name="Tekstvak 8">
            <a:extLst>
              <a:ext uri="{FF2B5EF4-FFF2-40B4-BE49-F238E27FC236}">
                <a16:creationId xmlns:a16="http://schemas.microsoft.com/office/drawing/2014/main" id="{4B1E6A5E-32C4-490B-A1E4-DFD5920F5241}"/>
              </a:ext>
            </a:extLst>
          </p:cNvPr>
          <p:cNvSpPr txBox="1"/>
          <p:nvPr/>
        </p:nvSpPr>
        <p:spPr>
          <a:xfrm>
            <a:off x="9174849" y="5794831"/>
            <a:ext cx="94275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050" dirty="0" err="1">
                <a:solidFill>
                  <a:schemeClr val="tx1">
                    <a:lumMod val="50000"/>
                  </a:schemeClr>
                </a:solidFill>
                <a:latin typeface="Vivaldi" panose="03020602050506090804" pitchFamily="66" charset="0"/>
              </a:rPr>
              <a:t>MariannePps</a:t>
            </a:r>
            <a:endParaRPr lang="nl-NL" sz="1050" dirty="0">
              <a:solidFill>
                <a:schemeClr val="tx1">
                  <a:lumMod val="50000"/>
                </a:schemeClr>
              </a:solidFill>
              <a:latin typeface="Vivaldi" panose="03020602050506090804" pitchFamily="66" charset="0"/>
            </a:endParaRP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8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Marianne\Pictures\angels\tango\Argentina-Tango-Dancer.jpg">
            <a:extLst>
              <a:ext uri="{FF2B5EF4-FFF2-40B4-BE49-F238E27FC236}">
                <a16:creationId xmlns:a16="http://schemas.microsoft.com/office/drawing/2014/main" id="{24F1C0AD-BA17-4268-B88C-986A3AE09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>
            <a:extLst>
              <a:ext uri="{FF2B5EF4-FFF2-40B4-BE49-F238E27FC236}">
                <a16:creationId xmlns:a16="http://schemas.microsoft.com/office/drawing/2014/main" id="{7656E2B7-43DA-4044-B391-67A32A6430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1548240"/>
            <a:ext cx="10298112" cy="4644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3DD23FDB-B81E-41D3-BBDD-1646613F77EB}"/>
              </a:ext>
            </a:extLst>
          </p:cNvPr>
          <p:cNvSpPr txBox="1"/>
          <p:nvPr/>
        </p:nvSpPr>
        <p:spPr>
          <a:xfrm>
            <a:off x="9318865" y="5722823"/>
            <a:ext cx="87075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050" dirty="0" err="1">
                <a:solidFill>
                  <a:schemeClr val="tx1">
                    <a:lumMod val="75000"/>
                  </a:schemeClr>
                </a:solidFill>
                <a:latin typeface="Vivaldi" panose="03020602050506090804" pitchFamily="66" charset="0"/>
              </a:rPr>
              <a:t>MariannePps</a:t>
            </a:r>
            <a:endParaRPr lang="nl-NL" sz="1050" dirty="0">
              <a:solidFill>
                <a:schemeClr val="tx1">
                  <a:lumMod val="75000"/>
                </a:schemeClr>
              </a:solidFill>
              <a:latin typeface="Vivaldi" panose="03020602050506090804" pitchFamily="66" charset="0"/>
            </a:endParaRP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Marianne\Pictures\angels\tango\tango-axis.jpg">
            <a:extLst>
              <a:ext uri="{FF2B5EF4-FFF2-40B4-BE49-F238E27FC236}">
                <a16:creationId xmlns:a16="http://schemas.microsoft.com/office/drawing/2014/main" id="{B2D623AF-5D7A-43EC-B183-0262634B9B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2563"/>
            <a:ext cx="10298113" cy="637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 descr="E:\Bestanden Hans &amp; Marianne\MARIANNE\Pictures\Efteling winter\hond\6822-illustration-of-a-blank-frame-border-with-red-and-yellow-corners-pv.png">
            <a:extLst>
              <a:ext uri="{FF2B5EF4-FFF2-40B4-BE49-F238E27FC236}">
                <a16:creationId xmlns:a16="http://schemas.microsoft.com/office/drawing/2014/main" id="{4F9FB675-6306-4345-B63A-BE17F34AE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474" b="62144"/>
          <a:stretch>
            <a:fillRect/>
          </a:stretch>
        </p:blipFill>
        <p:spPr bwMode="auto">
          <a:xfrm>
            <a:off x="0" y="-179388"/>
            <a:ext cx="2236788" cy="205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E:\Bestanden Hans &amp; Marianne\MARIANNE\Pictures\Efteling winter\hond\6822-illustration-of-a-blank-frame-border-with-red-and-yellow-corners-pv.png">
            <a:extLst>
              <a:ext uri="{FF2B5EF4-FFF2-40B4-BE49-F238E27FC236}">
                <a16:creationId xmlns:a16="http://schemas.microsoft.com/office/drawing/2014/main" id="{10A39E8A-E4F9-4868-8ECD-04B47222A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76" t="63843"/>
          <a:stretch>
            <a:fillRect/>
          </a:stretch>
        </p:blipFill>
        <p:spPr bwMode="auto">
          <a:xfrm>
            <a:off x="7869238" y="4321175"/>
            <a:ext cx="2428875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E:\Bestanden Hans &amp; Marianne\MARIANNE\Pictures\Efteling winter\hond\6822-illustration-of-a-blank-frame-border-with-red-and-yellow-corners-pv.png">
            <a:extLst>
              <a:ext uri="{FF2B5EF4-FFF2-40B4-BE49-F238E27FC236}">
                <a16:creationId xmlns:a16="http://schemas.microsoft.com/office/drawing/2014/main" id="{621E9093-4D27-48E4-8A4F-996E7D7014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583" r="73775"/>
          <a:stretch>
            <a:fillRect/>
          </a:stretch>
        </p:blipFill>
        <p:spPr bwMode="auto">
          <a:xfrm>
            <a:off x="0" y="4135438"/>
            <a:ext cx="2268538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E:\Bestanden Hans &amp; Marianne\MARIANNE\Pictures\Efteling winter\hond\6822-illustration-of-a-blank-frame-border-with-red-and-yellow-corners-pv.png">
            <a:extLst>
              <a:ext uri="{FF2B5EF4-FFF2-40B4-BE49-F238E27FC236}">
                <a16:creationId xmlns:a16="http://schemas.microsoft.com/office/drawing/2014/main" id="{E3688A02-6D13-4062-B19B-71C649607F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74" b="60005"/>
          <a:stretch>
            <a:fillRect/>
          </a:stretch>
        </p:blipFill>
        <p:spPr bwMode="auto">
          <a:xfrm>
            <a:off x="8074025" y="-173038"/>
            <a:ext cx="2224088" cy="2044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fbeelding met plant, bloem&#10;&#10;Automatisch gegenereerde beschrijving">
            <a:extLst>
              <a:ext uri="{FF2B5EF4-FFF2-40B4-BE49-F238E27FC236}">
                <a16:creationId xmlns:a16="http://schemas.microsoft.com/office/drawing/2014/main" id="{8CA37C4E-970E-447A-A010-2CB9EEA8F4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083675" y="5040635"/>
            <a:ext cx="707470" cy="683775"/>
          </a:xfrm>
          <a:prstGeom prst="rect">
            <a:avLst/>
          </a:prstGeom>
        </p:spPr>
      </p:pic>
      <p:pic>
        <p:nvPicPr>
          <p:cNvPr id="10" name="Afbeelding 9" descr="Afbeelding met plant, bloem&#10;&#10;Automatisch gegenereerde beschrijving">
            <a:extLst>
              <a:ext uri="{FF2B5EF4-FFF2-40B4-BE49-F238E27FC236}">
                <a16:creationId xmlns:a16="http://schemas.microsoft.com/office/drawing/2014/main" id="{0FF001B4-853B-4E76-A5CA-F0671C0B1F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3675" y="288107"/>
            <a:ext cx="707470" cy="683775"/>
          </a:xfrm>
          <a:prstGeom prst="rect">
            <a:avLst/>
          </a:prstGeom>
        </p:spPr>
      </p:pic>
      <p:pic>
        <p:nvPicPr>
          <p:cNvPr id="11" name="Afbeelding 10" descr="Afbeelding met plant, bloem&#10;&#10;Automatisch gegenereerde beschrijving">
            <a:extLst>
              <a:ext uri="{FF2B5EF4-FFF2-40B4-BE49-F238E27FC236}">
                <a16:creationId xmlns:a16="http://schemas.microsoft.com/office/drawing/2014/main" id="{6948268B-53F3-4F22-99FC-A16A1FF854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506968" y="5040634"/>
            <a:ext cx="707470" cy="683775"/>
          </a:xfrm>
          <a:prstGeom prst="rect">
            <a:avLst/>
          </a:prstGeom>
        </p:spPr>
      </p:pic>
      <p:pic>
        <p:nvPicPr>
          <p:cNvPr id="12" name="Afbeelding 11" descr="Afbeelding met plant, bloem&#10;&#10;Automatisch gegenereerde beschrijving">
            <a:extLst>
              <a:ext uri="{FF2B5EF4-FFF2-40B4-BE49-F238E27FC236}">
                <a16:creationId xmlns:a16="http://schemas.microsoft.com/office/drawing/2014/main" id="{664F3AD9-7488-4138-92D4-CFDE01BD96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6968" y="288107"/>
            <a:ext cx="707470" cy="683775"/>
          </a:xfrm>
          <a:prstGeom prst="rect">
            <a:avLst/>
          </a:prstGeom>
        </p:spPr>
      </p:pic>
      <p:sp>
        <p:nvSpPr>
          <p:cNvPr id="13" name="Tekstvak 12">
            <a:extLst>
              <a:ext uri="{FF2B5EF4-FFF2-40B4-BE49-F238E27FC236}">
                <a16:creationId xmlns:a16="http://schemas.microsoft.com/office/drawing/2014/main" id="{58B2E37B-D01C-43BD-8F22-A6CAB33E3169}"/>
              </a:ext>
            </a:extLst>
          </p:cNvPr>
          <p:cNvSpPr txBox="1"/>
          <p:nvPr/>
        </p:nvSpPr>
        <p:spPr>
          <a:xfrm>
            <a:off x="7597328" y="5794831"/>
            <a:ext cx="87075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050" dirty="0" err="1">
                <a:solidFill>
                  <a:schemeClr val="tx1">
                    <a:lumMod val="75000"/>
                  </a:schemeClr>
                </a:solidFill>
                <a:latin typeface="Vivaldi" panose="03020602050506090804" pitchFamily="66" charset="0"/>
              </a:rPr>
              <a:t>MariannePps</a:t>
            </a:r>
            <a:endParaRPr lang="nl-NL" sz="1050" dirty="0">
              <a:solidFill>
                <a:schemeClr val="tx1">
                  <a:lumMod val="75000"/>
                </a:schemeClr>
              </a:solidFill>
              <a:latin typeface="Vivaldi" panose="03020602050506090804" pitchFamily="66" charset="0"/>
            </a:endParaRP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Marianne\Pictures\angels\tango\Tango.jpg">
            <a:extLst>
              <a:ext uri="{FF2B5EF4-FFF2-40B4-BE49-F238E27FC236}">
                <a16:creationId xmlns:a16="http://schemas.microsoft.com/office/drawing/2014/main" id="{12CCDBF2-499F-4723-B33D-559C92A77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50"/>
            <a:ext cx="10298113" cy="624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 descr="E:\Bestanden Hans &amp; Marianne\MARIANNE\Pictures\Efteling winter\hond\1280x720-data-out-192-70091414-tango-wallpapers.jpg">
            <a:extLst>
              <a:ext uri="{FF2B5EF4-FFF2-40B4-BE49-F238E27FC236}">
                <a16:creationId xmlns:a16="http://schemas.microsoft.com/office/drawing/2014/main" id="{3BFD6B3B-55D4-45A8-A36E-86A2F17F2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DC86136C-196A-464A-AB76-FD7A77F72784}"/>
              </a:ext>
            </a:extLst>
          </p:cNvPr>
          <p:cNvSpPr txBox="1"/>
          <p:nvPr/>
        </p:nvSpPr>
        <p:spPr>
          <a:xfrm>
            <a:off x="9246857" y="5794831"/>
            <a:ext cx="87075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050" dirty="0" err="1">
                <a:solidFill>
                  <a:schemeClr val="tx1">
                    <a:lumMod val="75000"/>
                  </a:schemeClr>
                </a:solidFill>
                <a:latin typeface="Vivaldi" panose="03020602050506090804" pitchFamily="66" charset="0"/>
              </a:rPr>
              <a:t>MariannePps</a:t>
            </a:r>
            <a:endParaRPr lang="nl-NL" sz="1050" dirty="0">
              <a:solidFill>
                <a:schemeClr val="tx1">
                  <a:lumMod val="75000"/>
                </a:schemeClr>
              </a:solidFill>
              <a:latin typeface="Vivaldi" panose="03020602050506090804" pitchFamily="66" charset="0"/>
            </a:endParaRP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Marianne\Pictures\angels\tango\a.jpg">
            <a:extLst>
              <a:ext uri="{FF2B5EF4-FFF2-40B4-BE49-F238E27FC236}">
                <a16:creationId xmlns:a16="http://schemas.microsoft.com/office/drawing/2014/main" id="{E9849810-5B68-4610-AEBA-BCF67FCB54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" t="2829" r="7462" b="1707"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C:\Users\Marianne\Pictures\angels\tango\arjantin-tango.png">
            <a:extLst>
              <a:ext uri="{FF2B5EF4-FFF2-40B4-BE49-F238E27FC236}">
                <a16:creationId xmlns:a16="http://schemas.microsoft.com/office/drawing/2014/main" id="{15ED3E55-834D-47B5-892D-5155213E5C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647700"/>
            <a:ext cx="3825875" cy="537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D9328849-343F-4BAF-A31A-7737236577FA}"/>
              </a:ext>
            </a:extLst>
          </p:cNvPr>
          <p:cNvSpPr txBox="1"/>
          <p:nvPr/>
        </p:nvSpPr>
        <p:spPr>
          <a:xfrm>
            <a:off x="9246857" y="5794831"/>
            <a:ext cx="87075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050" dirty="0" err="1">
                <a:solidFill>
                  <a:schemeClr val="tx1">
                    <a:lumMod val="75000"/>
                  </a:schemeClr>
                </a:solidFill>
                <a:latin typeface="Vivaldi" panose="03020602050506090804" pitchFamily="66" charset="0"/>
              </a:rPr>
              <a:t>MariannePps</a:t>
            </a:r>
            <a:endParaRPr lang="nl-NL" sz="1050" dirty="0">
              <a:solidFill>
                <a:schemeClr val="tx1">
                  <a:lumMod val="75000"/>
                </a:schemeClr>
              </a:solidFill>
              <a:latin typeface="Vivaldi" panose="03020602050506090804" pitchFamily="66" charset="0"/>
            </a:endParaRP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3576E-6 4.45413E-6 L -0.34648 -0.00334 " pathEditMode="relative" rAng="0" ptsTypes="AA">
                                      <p:cBhvr>
                                        <p:cTn id="13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24" y="-1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Marianne\Pictures\angels\tango\MP900423707.jpg">
            <a:extLst>
              <a:ext uri="{FF2B5EF4-FFF2-40B4-BE49-F238E27FC236}">
                <a16:creationId xmlns:a16="http://schemas.microsoft.com/office/drawing/2014/main" id="{F2B5D377-5A3E-4D4E-8524-B5521D389D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E:\Bestanden Hans &amp; Marianne\MARIANNE\Pictures\Efteling winter\hond\0_f8e3c_344923dc_orig.png">
            <a:extLst>
              <a:ext uri="{FF2B5EF4-FFF2-40B4-BE49-F238E27FC236}">
                <a16:creationId xmlns:a16="http://schemas.microsoft.com/office/drawing/2014/main" id="{21559E95-442D-4158-A016-A60A41D64E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4717008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0" descr="E:\Bestanden Hans &amp; Marianne\MARIANNE\Pictures\Efteling winter\hond\tango-show-13.jpg">
            <a:extLst>
              <a:ext uri="{FF2B5EF4-FFF2-40B4-BE49-F238E27FC236}">
                <a16:creationId xmlns:a16="http://schemas.microsoft.com/office/drawing/2014/main" id="{1D769ACC-1381-4D85-8D7E-C7B23BF38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1438"/>
            <a:ext cx="10298113" cy="6264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Gelijkbenige driehoek 21">
            <a:extLst>
              <a:ext uri="{FF2B5EF4-FFF2-40B4-BE49-F238E27FC236}">
                <a16:creationId xmlns:a16="http://schemas.microsoft.com/office/drawing/2014/main" id="{7988210D-BB3E-4212-B3D3-147691EFCC2C}"/>
              </a:ext>
            </a:extLst>
          </p:cNvPr>
          <p:cNvSpPr/>
          <p:nvPr/>
        </p:nvSpPr>
        <p:spPr>
          <a:xfrm>
            <a:off x="0" y="3067050"/>
            <a:ext cx="5149850" cy="3095625"/>
          </a:xfrm>
          <a:prstGeom prst="triangle">
            <a:avLst>
              <a:gd name="adj" fmla="val 50001"/>
            </a:avLst>
          </a:prstGeom>
          <a:blipFill>
            <a:blip r:embed="rId3" cstate="print"/>
            <a:stretch>
              <a:fillRect/>
            </a:stretch>
          </a:blip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23" name="Gelijkbenige driehoek 22">
            <a:extLst>
              <a:ext uri="{FF2B5EF4-FFF2-40B4-BE49-F238E27FC236}">
                <a16:creationId xmlns:a16="http://schemas.microsoft.com/office/drawing/2014/main" id="{4F19379E-CB50-41D7-80BC-F95FB8CD1301}"/>
              </a:ext>
            </a:extLst>
          </p:cNvPr>
          <p:cNvSpPr/>
          <p:nvPr/>
        </p:nvSpPr>
        <p:spPr>
          <a:xfrm>
            <a:off x="5068888" y="3097213"/>
            <a:ext cx="5229225" cy="3095625"/>
          </a:xfrm>
          <a:prstGeom prst="triangle">
            <a:avLst>
              <a:gd name="adj" fmla="val 48952"/>
            </a:avLst>
          </a:prstGeom>
          <a:blipFill>
            <a:blip r:embed="rId3" cstate="print"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24" name="Gelijkbenige driehoek 23">
            <a:extLst>
              <a:ext uri="{FF2B5EF4-FFF2-40B4-BE49-F238E27FC236}">
                <a16:creationId xmlns:a16="http://schemas.microsoft.com/office/drawing/2014/main" id="{A2123A33-726B-4F1F-BE4C-EF7D31B9766A}"/>
              </a:ext>
            </a:extLst>
          </p:cNvPr>
          <p:cNvSpPr/>
          <p:nvPr/>
        </p:nvSpPr>
        <p:spPr>
          <a:xfrm flipV="1">
            <a:off x="0" y="0"/>
            <a:ext cx="5149850" cy="3097213"/>
          </a:xfrm>
          <a:prstGeom prst="triangle">
            <a:avLst>
              <a:gd name="adj" fmla="val 50206"/>
            </a:avLst>
          </a:prstGeom>
          <a:blipFill>
            <a:blip r:embed="rId3" cstate="print"/>
            <a:stretch>
              <a:fillRect/>
            </a:stretch>
          </a:blip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25" name="Gelijkbenige driehoek 24">
            <a:extLst>
              <a:ext uri="{FF2B5EF4-FFF2-40B4-BE49-F238E27FC236}">
                <a16:creationId xmlns:a16="http://schemas.microsoft.com/office/drawing/2014/main" id="{5786FBD6-29F5-4792-95A3-9F4F13C17887}"/>
              </a:ext>
            </a:extLst>
          </p:cNvPr>
          <p:cNvSpPr/>
          <p:nvPr/>
        </p:nvSpPr>
        <p:spPr>
          <a:xfrm flipV="1">
            <a:off x="5068888" y="0"/>
            <a:ext cx="5229225" cy="3097213"/>
          </a:xfrm>
          <a:prstGeom prst="triangle">
            <a:avLst>
              <a:gd name="adj" fmla="val 49587"/>
            </a:avLst>
          </a:prstGeom>
          <a:blipFill>
            <a:blip r:embed="rId3" cstate="print"/>
            <a:stretch>
              <a:fillRect/>
            </a:stretch>
          </a:blip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26" name="Gelijkbenige driehoek 25">
            <a:extLst>
              <a:ext uri="{FF2B5EF4-FFF2-40B4-BE49-F238E27FC236}">
                <a16:creationId xmlns:a16="http://schemas.microsoft.com/office/drawing/2014/main" id="{29CC742D-0496-436E-BF96-CEEA9873E0C9}"/>
              </a:ext>
            </a:extLst>
          </p:cNvPr>
          <p:cNvSpPr/>
          <p:nvPr/>
        </p:nvSpPr>
        <p:spPr>
          <a:xfrm rot="16200000" flipH="1">
            <a:off x="5864225" y="1758950"/>
            <a:ext cx="6192838" cy="2674938"/>
          </a:xfrm>
          <a:prstGeom prst="triangle">
            <a:avLst>
              <a:gd name="adj" fmla="val 50038"/>
            </a:avLst>
          </a:prstGeom>
          <a:blipFill>
            <a:blip r:embed="rId3" cstate="print"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27" name="Stroomdiagram: Beslissing 26">
            <a:extLst>
              <a:ext uri="{FF2B5EF4-FFF2-40B4-BE49-F238E27FC236}">
                <a16:creationId xmlns:a16="http://schemas.microsoft.com/office/drawing/2014/main" id="{1250AAEA-07A4-4A23-B0A1-0725A305E66A}"/>
              </a:ext>
            </a:extLst>
          </p:cNvPr>
          <p:cNvSpPr/>
          <p:nvPr/>
        </p:nvSpPr>
        <p:spPr>
          <a:xfrm>
            <a:off x="2554288" y="0"/>
            <a:ext cx="5108575" cy="6192838"/>
          </a:xfrm>
          <a:prstGeom prst="flowChartDecision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28" name="Gelijkbenige driehoek 27">
            <a:extLst>
              <a:ext uri="{FF2B5EF4-FFF2-40B4-BE49-F238E27FC236}">
                <a16:creationId xmlns:a16="http://schemas.microsoft.com/office/drawing/2014/main" id="{BFD2E8EE-E530-492F-BDEC-9F4906121FA2}"/>
              </a:ext>
            </a:extLst>
          </p:cNvPr>
          <p:cNvSpPr/>
          <p:nvPr/>
        </p:nvSpPr>
        <p:spPr>
          <a:xfrm rot="5400000">
            <a:off x="-1778794" y="1778794"/>
            <a:ext cx="6192838" cy="2635250"/>
          </a:xfrm>
          <a:prstGeom prst="triangle">
            <a:avLst>
              <a:gd name="adj" fmla="val 49861"/>
            </a:avLst>
          </a:prstGeom>
          <a:blipFill>
            <a:blip r:embed="rId3" cstate="print"/>
            <a:stretch>
              <a:fillRect/>
            </a:stretch>
          </a:blip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10" name="Tekstvak 9">
            <a:extLst>
              <a:ext uri="{FF2B5EF4-FFF2-40B4-BE49-F238E27FC236}">
                <a16:creationId xmlns:a16="http://schemas.microsoft.com/office/drawing/2014/main" id="{2C40E000-8F8C-44B1-9867-E1974E84D3DE}"/>
              </a:ext>
            </a:extLst>
          </p:cNvPr>
          <p:cNvSpPr txBox="1"/>
          <p:nvPr/>
        </p:nvSpPr>
        <p:spPr>
          <a:xfrm>
            <a:off x="9102841" y="5794831"/>
            <a:ext cx="87075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050" dirty="0" err="1">
                <a:solidFill>
                  <a:schemeClr val="tx1">
                    <a:lumMod val="75000"/>
                  </a:schemeClr>
                </a:solidFill>
                <a:latin typeface="Vivaldi" panose="03020602050506090804" pitchFamily="66" charset="0"/>
              </a:rPr>
              <a:t>MariannePps</a:t>
            </a:r>
            <a:endParaRPr lang="nl-NL" sz="1050" dirty="0">
              <a:solidFill>
                <a:schemeClr val="tx1">
                  <a:lumMod val="75000"/>
                </a:schemeClr>
              </a:solidFill>
              <a:latin typeface="Vivaldi" panose="030206020505060908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E:\Bestanden Hans &amp; Marianne\MARIANNE\Pictures\Efteling winter\hond\12891043_1159258074107822_4472483050812797964_o.jpg">
            <a:extLst>
              <a:ext uri="{FF2B5EF4-FFF2-40B4-BE49-F238E27FC236}">
                <a16:creationId xmlns:a16="http://schemas.microsoft.com/office/drawing/2014/main" id="{75041CEE-F78E-4B72-A89B-0EC634460A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4" descr="E:\Bestanden Hans &amp; Marianne\MARIANNE\Pictures\Efteling winter\hond\bandoneon (1).jpg">
            <a:extLst>
              <a:ext uri="{FF2B5EF4-FFF2-40B4-BE49-F238E27FC236}">
                <a16:creationId xmlns:a16="http://schemas.microsoft.com/office/drawing/2014/main" id="{8C4DB307-E69D-424F-8457-69AED41ED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93"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0742BAD1-7EE3-4A04-B2A2-85C18511539B}"/>
              </a:ext>
            </a:extLst>
          </p:cNvPr>
          <p:cNvSpPr txBox="1"/>
          <p:nvPr/>
        </p:nvSpPr>
        <p:spPr>
          <a:xfrm>
            <a:off x="9030833" y="5722823"/>
            <a:ext cx="87075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050" dirty="0" err="1">
                <a:solidFill>
                  <a:schemeClr val="tx1">
                    <a:lumMod val="75000"/>
                  </a:schemeClr>
                </a:solidFill>
                <a:latin typeface="Vivaldi" panose="03020602050506090804" pitchFamily="66" charset="0"/>
              </a:rPr>
              <a:t>MariannePps</a:t>
            </a:r>
            <a:endParaRPr lang="nl-NL" sz="1050" dirty="0">
              <a:solidFill>
                <a:schemeClr val="tx1">
                  <a:lumMod val="75000"/>
                </a:schemeClr>
              </a:solidFill>
              <a:latin typeface="Vivaldi" panose="03020602050506090804" pitchFamily="66" charset="0"/>
            </a:endParaRP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E:\Bestanden Hans &amp; Marianne\MARIANNE\Pictures\Efteling winter\hond\maxresdefault (2).jpg">
            <a:extLst>
              <a:ext uri="{FF2B5EF4-FFF2-40B4-BE49-F238E27FC236}">
                <a16:creationId xmlns:a16="http://schemas.microsoft.com/office/drawing/2014/main" id="{B4C3079E-BD31-4D92-A41B-4C7F62CA6C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E:\Bestanden Hans &amp; Marianne\MARIANNE\Pictures\Efteling winter\hond\48903.jpg">
            <a:extLst>
              <a:ext uri="{FF2B5EF4-FFF2-40B4-BE49-F238E27FC236}">
                <a16:creationId xmlns:a16="http://schemas.microsoft.com/office/drawing/2014/main" id="{62D70917-30B9-4E43-86D0-8BD64ED225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" y="217488"/>
            <a:ext cx="9612313" cy="5768975"/>
          </a:xfrm>
          <a:prstGeom prst="rect">
            <a:avLst/>
          </a:prstGeom>
          <a:noFill/>
          <a:ln w="3175">
            <a:solidFill>
              <a:srgbClr val="17375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kstvak 1">
            <a:extLst>
              <a:ext uri="{FF2B5EF4-FFF2-40B4-BE49-F238E27FC236}">
                <a16:creationId xmlns:a16="http://schemas.microsoft.com/office/drawing/2014/main" id="{B376CF50-3F61-4095-B08A-DDDE22FC33E7}"/>
              </a:ext>
            </a:extLst>
          </p:cNvPr>
          <p:cNvSpPr txBox="1"/>
          <p:nvPr/>
        </p:nvSpPr>
        <p:spPr>
          <a:xfrm>
            <a:off x="9030833" y="5722823"/>
            <a:ext cx="87075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050" dirty="0" err="1">
                <a:solidFill>
                  <a:schemeClr val="tx1">
                    <a:lumMod val="75000"/>
                  </a:schemeClr>
                </a:solidFill>
                <a:latin typeface="Vivaldi" panose="03020602050506090804" pitchFamily="66" charset="0"/>
              </a:rPr>
              <a:t>MariannePps</a:t>
            </a:r>
            <a:endParaRPr lang="nl-NL" sz="1050" dirty="0">
              <a:solidFill>
                <a:schemeClr val="tx1">
                  <a:lumMod val="75000"/>
                </a:schemeClr>
              </a:solidFill>
              <a:latin typeface="Vivaldi" panose="03020602050506090804" pitchFamily="66" charset="0"/>
            </a:endParaRP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Bestanden Hans &amp; Marianne\MARIANNE\Pictures\Efteling winter\hond\2316-1267368329mgxa.jpg">
            <a:extLst>
              <a:ext uri="{FF2B5EF4-FFF2-40B4-BE49-F238E27FC236}">
                <a16:creationId xmlns:a16="http://schemas.microsoft.com/office/drawing/2014/main" id="{F6C55274-5D9B-4937-8F6B-ABF642FC7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6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C:\Users\Marianne\Pictures\angels\tango\Nieuwe map\Afbeelding11.jpg">
            <a:extLst>
              <a:ext uri="{FF2B5EF4-FFF2-40B4-BE49-F238E27FC236}">
                <a16:creationId xmlns:a16="http://schemas.microsoft.com/office/drawing/2014/main" id="{2E255234-5928-4E27-9460-FA60ACF536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5" descr="E:\Bestanden Hans &amp; Marianne\MARIANNE\Pictures\Efteling winter\hond\lines-and-high-rez-vector-psd-454233.png">
            <a:extLst>
              <a:ext uri="{FF2B5EF4-FFF2-40B4-BE49-F238E27FC236}">
                <a16:creationId xmlns:a16="http://schemas.microsoft.com/office/drawing/2014/main" id="{DD557575-2460-40AA-9B6B-078309BE2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7" y="4537000"/>
            <a:ext cx="10298113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5" descr="E:\Bestanden Hans &amp; Marianne\MARIANNE\Pictures\Efteling winter\hond\lines-and-high-rez-vector-psd-454233.png">
            <a:extLst>
              <a:ext uri="{FF2B5EF4-FFF2-40B4-BE49-F238E27FC236}">
                <a16:creationId xmlns:a16="http://schemas.microsoft.com/office/drawing/2014/main" id="{33B0177C-E7A7-443E-853C-C90C5DF94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Marianne\Pictures\angels\tango\tango_half_note600_140871_Y02406.jpg">
            <a:extLst>
              <a:ext uri="{FF2B5EF4-FFF2-40B4-BE49-F238E27FC236}">
                <a16:creationId xmlns:a16="http://schemas.microsoft.com/office/drawing/2014/main" id="{63B29FC4-90C9-427B-B987-A79854989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6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4"/>
          <a:stretch>
            <a:fillRect/>
          </a:stretch>
        </p:blipFill>
        <p:spPr bwMode="auto">
          <a:xfrm>
            <a:off x="0" y="-125413"/>
            <a:ext cx="10298113" cy="6337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 descr="D:\Bestanden Hans &amp; Marianne\MARIANNE\MARIANNE Afbeeldingen\cheetahs\thanks001586zn.gif">
            <a:extLst>
              <a:ext uri="{FF2B5EF4-FFF2-40B4-BE49-F238E27FC236}">
                <a16:creationId xmlns:a16="http://schemas.microsoft.com/office/drawing/2014/main" id="{5FDE3B56-78DD-41DE-A2B6-E16E91C5A6E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4537075"/>
            <a:ext cx="1295400" cy="160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53F8D39D-9B8D-47B1-AC1A-FD7CBFFD78EB}"/>
              </a:ext>
            </a:extLst>
          </p:cNvPr>
          <p:cNvSpPr/>
          <p:nvPr/>
        </p:nvSpPr>
        <p:spPr>
          <a:xfrm>
            <a:off x="252512" y="216099"/>
            <a:ext cx="3608680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2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 Charming Font Superexpanded" pitchFamily="2" charset="0"/>
                <a:cs typeface="Arial" charset="0"/>
              </a:rPr>
              <a:t>Enrico</a:t>
            </a:r>
            <a:r>
              <a:rPr lang="nl-NL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 Charming Font Superexpanded" pitchFamily="2" charset="0"/>
                <a:cs typeface="Arial" charset="0"/>
              </a:rPr>
              <a:t> </a:t>
            </a:r>
            <a:r>
              <a:rPr lang="nl-NL" sz="2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 Charming Font Superexpanded" pitchFamily="2" charset="0"/>
                <a:cs typeface="Arial" charset="0"/>
              </a:rPr>
              <a:t>Macias</a:t>
            </a:r>
            <a:endParaRPr lang="nl-NL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 Charming Font Superexpanded" pitchFamily="2" charset="0"/>
              <a:cs typeface="Arial" charset="0"/>
            </a:endParaRPr>
          </a:p>
          <a:p>
            <a:pPr algn="ctr">
              <a:defRPr/>
            </a:pPr>
            <a:r>
              <a:rPr lang="nl-NL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 Charming Font Superexpanded" pitchFamily="2" charset="0"/>
                <a:cs typeface="Arial" charset="0"/>
              </a:rPr>
              <a:t>♥ </a:t>
            </a:r>
            <a:r>
              <a:rPr lang="nl-NL" sz="2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 Charming Font Superexpanded" pitchFamily="2" charset="0"/>
                <a:cs typeface="Arial" charset="0"/>
              </a:rPr>
              <a:t>l’amour</a:t>
            </a:r>
            <a:r>
              <a:rPr lang="nl-NL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 Charming Font Superexpanded" pitchFamily="2" charset="0"/>
                <a:cs typeface="Arial" charset="0"/>
              </a:rPr>
              <a:t> </a:t>
            </a:r>
            <a:r>
              <a:rPr lang="nl-NL" sz="2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 Charming Font Superexpanded" pitchFamily="2" charset="0"/>
                <a:cs typeface="Arial" charset="0"/>
              </a:rPr>
              <a:t>c’est</a:t>
            </a:r>
            <a:r>
              <a:rPr lang="nl-NL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 Charming Font Superexpanded" pitchFamily="2" charset="0"/>
                <a:cs typeface="Arial" charset="0"/>
              </a:rPr>
              <a:t> pour </a:t>
            </a:r>
            <a:r>
              <a:rPr lang="nl-NL" sz="2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 Charming Font Superexpanded" pitchFamily="2" charset="0"/>
                <a:cs typeface="Arial" charset="0"/>
              </a:rPr>
              <a:t>rien</a:t>
            </a:r>
            <a:r>
              <a:rPr lang="nl-NL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 Charming Font Superexpanded" pitchFamily="2" charset="0"/>
                <a:cs typeface="Arial" charset="0"/>
              </a:rPr>
              <a:t> ♥   </a:t>
            </a:r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B39B313-7742-4140-A46C-131815DD697F}"/>
              </a:ext>
            </a:extLst>
          </p:cNvPr>
          <p:cNvSpPr/>
          <p:nvPr/>
        </p:nvSpPr>
        <p:spPr>
          <a:xfrm>
            <a:off x="1789194" y="5720645"/>
            <a:ext cx="1063112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 Charming Font Superexpanded" pitchFamily="2" charset="0"/>
                <a:cs typeface="Arial" charset="0"/>
              </a:rPr>
              <a:t>Marianne</a:t>
            </a:r>
          </a:p>
        </p:txBody>
      </p:sp>
      <p:sp>
        <p:nvSpPr>
          <p:cNvPr id="7" name="Rechthoek 6">
            <a:hlinkClick r:id="rId4"/>
            <a:extLst>
              <a:ext uri="{FF2B5EF4-FFF2-40B4-BE49-F238E27FC236}">
                <a16:creationId xmlns:a16="http://schemas.microsoft.com/office/drawing/2014/main" id="{762FAAC6-2465-4246-BEF4-66F32BBF5154}"/>
              </a:ext>
            </a:extLst>
          </p:cNvPr>
          <p:cNvSpPr/>
          <p:nvPr/>
        </p:nvSpPr>
        <p:spPr>
          <a:xfrm>
            <a:off x="7599311" y="5340861"/>
            <a:ext cx="2698801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2000" b="1" dirty="0" err="1">
                <a:ln>
                  <a:solidFill>
                    <a:srgbClr val="C00000"/>
                  </a:solidFill>
                </a:ln>
                <a:solidFill>
                  <a:srgbClr val="7A0000"/>
                </a:solidFill>
                <a:latin typeface="A Charming Font Superexpanded" pitchFamily="2" charset="0"/>
                <a:cs typeface="Arial" charset="0"/>
              </a:rPr>
              <a:t>Powerpoint</a:t>
            </a:r>
            <a:r>
              <a:rPr lang="nl-NL" sz="2000" b="1" dirty="0">
                <a:ln>
                  <a:solidFill>
                    <a:srgbClr val="C00000"/>
                  </a:solidFill>
                </a:ln>
                <a:solidFill>
                  <a:srgbClr val="7A0000"/>
                </a:solidFill>
                <a:latin typeface="A Charming Font Superexpanded" pitchFamily="2" charset="0"/>
                <a:cs typeface="Arial" charset="0"/>
              </a:rPr>
              <a:t>_Marianne</a:t>
            </a:r>
          </a:p>
          <a:p>
            <a:pPr algn="ctr">
              <a:defRPr/>
            </a:pPr>
            <a:r>
              <a:rPr lang="nl-NL" sz="2000" b="1" dirty="0">
                <a:ln>
                  <a:solidFill>
                    <a:srgbClr val="C00000"/>
                  </a:solidFill>
                </a:ln>
                <a:solidFill>
                  <a:srgbClr val="7A0000"/>
                </a:solidFill>
                <a:latin typeface="A Charming Font Superexpanded" pitchFamily="2" charset="0"/>
                <a:cs typeface="Arial" charset="0"/>
              </a:rPr>
              <a:t>Click </a:t>
            </a:r>
            <a:r>
              <a:rPr lang="nl-NL" sz="2000" b="1" dirty="0" err="1">
                <a:ln>
                  <a:solidFill>
                    <a:srgbClr val="C00000"/>
                  </a:solidFill>
                </a:ln>
                <a:solidFill>
                  <a:srgbClr val="7A0000"/>
                </a:solidFill>
                <a:latin typeface="A Charming Font Superexpanded" pitchFamily="2" charset="0"/>
                <a:cs typeface="Arial" charset="0"/>
              </a:rPr>
              <a:t>Here</a:t>
            </a:r>
            <a:endParaRPr lang="nl-NL" sz="2000" b="1" dirty="0">
              <a:ln>
                <a:solidFill>
                  <a:srgbClr val="C00000"/>
                </a:solidFill>
              </a:ln>
              <a:solidFill>
                <a:srgbClr val="7A0000"/>
              </a:solidFill>
              <a:latin typeface="A Charming Font Superexpanded" pitchFamily="2" charset="0"/>
              <a:cs typeface="Arial" charset="0"/>
            </a:endParaRPr>
          </a:p>
        </p:txBody>
      </p:sp>
      <p:sp>
        <p:nvSpPr>
          <p:cNvPr id="8" name="Rechthoek 7">
            <a:hlinkClick r:id="" action="ppaction://hlinkshowjump?jump=endshow"/>
            <a:extLst>
              <a:ext uri="{FF2B5EF4-FFF2-40B4-BE49-F238E27FC236}">
                <a16:creationId xmlns:a16="http://schemas.microsoft.com/office/drawing/2014/main" id="{11A0BA9A-9740-4F2F-9EBB-F68F64CE9927}"/>
              </a:ext>
            </a:extLst>
          </p:cNvPr>
          <p:cNvSpPr/>
          <p:nvPr/>
        </p:nvSpPr>
        <p:spPr>
          <a:xfrm>
            <a:off x="9181504" y="4464571"/>
            <a:ext cx="936104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lgerian" pitchFamily="82" charset="0"/>
                <a:cs typeface="Arial" charset="0"/>
              </a:rPr>
              <a:t>EXIT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1202</TotalTime>
  <Words>33</Words>
  <Application>Microsoft Office PowerPoint</Application>
  <PresentationFormat>Aangepast</PresentationFormat>
  <Paragraphs>23</Paragraphs>
  <Slides>18</Slides>
  <Notes>2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18</vt:i4>
      </vt:variant>
    </vt:vector>
  </HeadingPairs>
  <TitlesOfParts>
    <vt:vector size="25" baseType="lpstr">
      <vt:lpstr>Calibri</vt:lpstr>
      <vt:lpstr>A Charming Font Superexpanded</vt:lpstr>
      <vt:lpstr>Snap ITC</vt:lpstr>
      <vt:lpstr>Arial</vt:lpstr>
      <vt:lpstr>Vivaldi</vt:lpstr>
      <vt:lpstr>Algerian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>Hunter 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Marianne</dc:creator>
  <cp:lastModifiedBy> </cp:lastModifiedBy>
  <cp:revision>178</cp:revision>
  <dcterms:created xsi:type="dcterms:W3CDTF">2014-08-25T19:00:52Z</dcterms:created>
  <dcterms:modified xsi:type="dcterms:W3CDTF">2019-07-03T17:39:15Z</dcterms:modified>
</cp:coreProperties>
</file>