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79" r:id="rId7"/>
    <p:sldId id="280" r:id="rId8"/>
    <p:sldId id="262" r:id="rId9"/>
    <p:sldId id="284" r:id="rId10"/>
    <p:sldId id="263" r:id="rId11"/>
    <p:sldId id="264" r:id="rId12"/>
    <p:sldId id="277" r:id="rId13"/>
    <p:sldId id="266" r:id="rId14"/>
    <p:sldId id="267" r:id="rId15"/>
    <p:sldId id="285" r:id="rId16"/>
    <p:sldId id="271" r:id="rId17"/>
    <p:sldId id="272" r:id="rId18"/>
    <p:sldId id="273" r:id="rId19"/>
    <p:sldId id="275" r:id="rId20"/>
  </p:sldIdLst>
  <p:sldSz cx="10298113" cy="6192838"/>
  <p:notesSz cx="6858000" cy="9144000"/>
  <p:embeddedFontLst>
    <p:embeddedFont>
      <p:font typeface="Algerian" panose="04020705040A02060702" pitchFamily="82" charset="0"/>
      <p:regular r:id="rId22"/>
    </p:embeddedFont>
    <p:embeddedFont>
      <p:font typeface="Brush Script MT" panose="03060802040406070304" pitchFamily="66" charset="0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olonna MT" panose="04020805060202030203" pitchFamily="82" charset="0"/>
      <p:regular r:id="rId28"/>
    </p:embeddedFont>
  </p:embeddedFontLst>
  <p:defaultTextStyle>
    <a:defPPr>
      <a:defRPr lang="nl-N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+CdMFhqLzbs2i5duoiDEpw==" hashData="QahsOPjXxut4zKzZqfejMWsR6iqOE1x34CeLYFioc6YmwaVN/DWleDY632aHhQmLEiuy0RNpU78ZDo08CoF6RQ=="/>
  <p:extLst>
    <p:ext uri="{EFAFB233-063F-42B5-8137-9DF3F51BA10A}">
      <p15:sldGuideLst xmlns:p15="http://schemas.microsoft.com/office/powerpoint/2012/main">
        <p15:guide id="1" orient="horz" pos="1951">
          <p15:clr>
            <a:srgbClr val="A4A3A4"/>
          </p15:clr>
        </p15:guide>
        <p15:guide id="2" pos="32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EEDD"/>
    <a:srgbClr val="FFE0C1"/>
    <a:srgbClr val="996633"/>
    <a:srgbClr val="CC9900"/>
    <a:srgbClr val="AA775A"/>
    <a:srgbClr val="572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24" autoAdjust="0"/>
  </p:normalViewPr>
  <p:slideViewPr>
    <p:cSldViewPr>
      <p:cViewPr varScale="1">
        <p:scale>
          <a:sx n="115" d="100"/>
          <a:sy n="115" d="100"/>
        </p:scale>
        <p:origin x="474" y="96"/>
      </p:cViewPr>
      <p:guideLst>
        <p:guide orient="horz" pos="1951"/>
        <p:guide pos="32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A221E2D0-89E2-4C65-9AD5-27240F78AD4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05F4468-FFC7-478F-981D-9B674F15AA4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395C57-E38E-492E-9D28-84564A7C9E4A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4" name="Tijdelijke aanduiding voor dia-afbeelding 3">
            <a:extLst>
              <a:ext uri="{FF2B5EF4-FFF2-40B4-BE49-F238E27FC236}">
                <a16:creationId xmlns:a16="http://schemas.microsoft.com/office/drawing/2014/main" id="{CD87231F-809F-421F-AF44-24D372F566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579438" y="685800"/>
            <a:ext cx="56991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/>
          </a:p>
        </p:txBody>
      </p:sp>
      <p:sp>
        <p:nvSpPr>
          <p:cNvPr id="5" name="Tijdelijke aanduiding voor notities 4">
            <a:extLst>
              <a:ext uri="{FF2B5EF4-FFF2-40B4-BE49-F238E27FC236}">
                <a16:creationId xmlns:a16="http://schemas.microsoft.com/office/drawing/2014/main" id="{E2C64F05-C0AA-4E38-B357-F154AA9602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0A7DF5E-B20C-49CB-9AAD-0A3B483604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288EC60-CDE9-4B9E-9CAD-4CC5E12E44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B9D001B-E9AC-4B02-9DD3-368168AAD9A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jdelijke aanduiding voor dia-afbeelding 1">
            <a:extLst>
              <a:ext uri="{FF2B5EF4-FFF2-40B4-BE49-F238E27FC236}">
                <a16:creationId xmlns:a16="http://schemas.microsoft.com/office/drawing/2014/main" id="{FB8B0A15-F9BC-422B-9866-2395DCC3AAE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Tijdelijke aanduiding voor notities 2">
            <a:extLst>
              <a:ext uri="{FF2B5EF4-FFF2-40B4-BE49-F238E27FC236}">
                <a16:creationId xmlns:a16="http://schemas.microsoft.com/office/drawing/2014/main" id="{1C133080-F41F-4741-88ED-38ECE4E12A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nl-NL" altLang="nl-NL"/>
          </a:p>
        </p:txBody>
      </p:sp>
      <p:sp>
        <p:nvSpPr>
          <p:cNvPr id="14340" name="Tijdelijke aanduiding voor dianummer 3">
            <a:extLst>
              <a:ext uri="{FF2B5EF4-FFF2-40B4-BE49-F238E27FC236}">
                <a16:creationId xmlns:a16="http://schemas.microsoft.com/office/drawing/2014/main" id="{7DE7D4DF-BBCA-4360-BB6E-73E8450922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A77AC96-022B-43CE-A73F-FC89FD3AE331}" type="slidenum">
              <a:rPr lang="nl-NL" altLang="nl-NL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nl-NL" altLang="nl-NL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72359" y="1923794"/>
            <a:ext cx="8753396" cy="1327446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44717" y="3509275"/>
            <a:ext cx="7208679" cy="158261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39C3FBA-79F9-48AC-BAE0-2A1194CE9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D08E5-45FA-4E69-9751-0A780F78AABA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F8364AE-5832-456D-8739-6E096A7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CA61227-3D6A-455C-82D0-C6767BC27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0498A-220B-4249-BC0B-EBFA7DC48263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04077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199B886-D2C8-4539-ACED-1B0E96D04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E5F84-87D2-4DA4-8C78-73BB9AB063FE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746F25A-F256-44BD-AB36-50110F35D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59E70BC-B202-4E3B-BBCF-704FCAFBF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B069C-EF80-4875-9B84-1410E364305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838599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3480" y="3979472"/>
            <a:ext cx="8753396" cy="12299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13480" y="2624789"/>
            <a:ext cx="8753396" cy="13546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4CCC57B-F98F-4AA2-ADF2-A2D07C115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28064-902D-47E5-80E5-D3C0064EB140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8F44B3D-DB8A-47AC-A1FA-A4223EA6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653889E-9688-4BB8-BB94-00C5FDC96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CAEC1-8781-4520-84FA-0D005F8C9356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379691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514906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234874" y="1444996"/>
            <a:ext cx="4548333" cy="4086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DC5B6202-8152-4E60-824C-419055CBD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4768E-4673-4497-BDBC-8C561E5CE084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A08C9084-62AA-4C74-9817-1EE4C219F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9F58470F-C943-4B6F-955A-75452C3D3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C77AC-D63C-4AA4-B890-2E0ABF736CC5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7008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514905" y="1386221"/>
            <a:ext cx="4550122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514905" y="1963932"/>
            <a:ext cx="4550122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5231299" y="1386221"/>
            <a:ext cx="4551909" cy="5777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5231299" y="1963932"/>
            <a:ext cx="4551909" cy="35680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39540555-6966-4076-8608-E53EAEE1E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18072-CB34-4C2B-8803-A661BD860B5F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DED2E737-33C6-4521-9A8F-138D730DD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31C9C456-82A6-482D-8C01-E0F421234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97806-E304-49A0-87EB-80A5E1CA169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166042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07D00244-0D6F-48CB-8126-7EA00ECCC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2F552-C575-43D1-A877-EBF3176DC8B0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D545897C-EF5F-446F-9C5C-2E985F5BE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75BC7F5C-1A05-42D2-8EAF-838D6AB7C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988D8-3A38-4A2F-AF0C-6B5BAB77E35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24417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BDA9F72B-0A6A-40F8-A773-CFA4AF142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4A803-7796-42AE-B322-C7C13362FF3E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C4A9C710-8D31-4014-A4E0-CAAA753E5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39DBEF0A-006F-4B7D-A881-5C8256691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C8E88-456A-449C-A4B6-1B68F70AEF1B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227677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4906" y="246567"/>
            <a:ext cx="3388008" cy="104934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026276" y="246567"/>
            <a:ext cx="5756931" cy="52854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514906" y="1295909"/>
            <a:ext cx="3388008" cy="42360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EEF1BFA9-F7D7-4556-B5BA-1B537AAB3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D9D9C-F608-4244-9E4E-B3897598D051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9C9588E5-68C4-4774-BC03-AE95DB1CF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E382616F-6597-4BE0-9AB0-CAE63E018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10C96-82C3-4584-98B5-3B6E810134AA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4920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018502" y="4334986"/>
            <a:ext cx="6178868" cy="5117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018502" y="553341"/>
            <a:ext cx="6178868" cy="371570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018502" y="4846756"/>
            <a:ext cx="6178868" cy="7267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6167AF3F-38C9-49C6-8CEB-802E0AF10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FC0E8-57DD-4DD9-9BF5-0633ECCD0D05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B6261FD2-369E-4728-B928-14568D298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E81AE695-BC2F-45D3-8242-057B13AF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68E7C-17DC-4A62-B455-F5813E56CA19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195229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2F9B23A-547E-4C0C-B80E-D9594A85E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8E7D1-ACA9-4E77-8495-08EF16C316D5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F53466-5E5A-4D3D-A33A-DF85FBD5D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45E8C35-25AD-4567-AB21-30BA63169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AF7BF-DE73-46B3-847E-D8910E980497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6071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466132" y="248001"/>
            <a:ext cx="2317075" cy="5283982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514906" y="248001"/>
            <a:ext cx="6779591" cy="5283982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CDF720B-CFBA-45A3-9022-AB7690B00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7882E-4254-472A-B3B3-DFA3CF8AEB76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358E65E-B3E8-4AC4-9B2C-9ABD66E7E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D10E437-DB84-46A4-A616-224A34D3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D738D-0880-4A59-B17C-F77E709433F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216058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542CD193-C597-49A1-8B43-4EE26DF409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514350" y="247650"/>
            <a:ext cx="926941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390F554A-D9BE-4061-9415-A05DEBDE097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514350" y="1444625"/>
            <a:ext cx="9269413" cy="408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28C4109-F384-4CEF-BB0F-34B83E3B9F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14350" y="5740400"/>
            <a:ext cx="2403475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E50DCA-3D9B-40DB-96DE-A3665C94BAF0}" type="datetimeFigureOut">
              <a:rPr lang="nl-NL"/>
              <a:pPr>
                <a:defRPr/>
              </a:pPr>
              <a:t>28-7-2019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E243B72-3FAF-4126-B322-94BF6C9D27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5740400"/>
            <a:ext cx="3262313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FE36863-8332-4684-BD76-F317FB4A0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380288" y="5740400"/>
            <a:ext cx="2403475" cy="3286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585580F-B7BB-4D43-BB6D-F49E16B4B4B1}" type="slidenum">
              <a:rPr lang="nl-NL" altLang="nl-NL"/>
              <a:pPr>
                <a:defRPr/>
              </a:pPr>
              <a:t>‹nr.›</a:t>
            </a:fld>
            <a:endParaRPr lang="nl-NL" alt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powerpoint_marianne/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E:\Bestanden Hans &amp; Marianne\MARIANNE\Pictures\winnie\poser\mara despina\sombrero\Nieuwe map\Afbeelding14.jpg">
            <a:extLst>
              <a:ext uri="{FF2B5EF4-FFF2-40B4-BE49-F238E27FC236}">
                <a16:creationId xmlns:a16="http://schemas.microsoft.com/office/drawing/2014/main" id="{CCC1778E-8D0E-4794-BA62-AD6D69F18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90500"/>
            <a:ext cx="10009188" cy="582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4" descr="E:\Bestanden Hans &amp; Marianne\MARIANNE\Pictures\winnie\poser\mara despina\sombrero\frame.png">
            <a:extLst>
              <a:ext uri="{FF2B5EF4-FFF2-40B4-BE49-F238E27FC236}">
                <a16:creationId xmlns:a16="http://schemas.microsoft.com/office/drawing/2014/main" id="{7C3A5EAA-8A9C-4BF5-8824-DC2896465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25" y="-30163"/>
            <a:ext cx="10440988" cy="622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BF68A2A5-AE83-4EFF-A3F0-DC7FA33BE897}"/>
              </a:ext>
            </a:extLst>
          </p:cNvPr>
          <p:cNvSpPr/>
          <p:nvPr/>
        </p:nvSpPr>
        <p:spPr>
          <a:xfrm>
            <a:off x="2124720" y="2126050"/>
            <a:ext cx="7488832" cy="291458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none">
            <a:prstTxWarp prst="textFadeLeft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nl-NL" sz="8000" b="1" dirty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Put </a:t>
            </a:r>
            <a:r>
              <a:rPr lang="nl-NL" sz="8000" b="1" dirty="0" err="1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on</a:t>
            </a:r>
            <a:r>
              <a:rPr lang="nl-NL" sz="8000" b="1" dirty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 </a:t>
            </a:r>
            <a:r>
              <a:rPr lang="nl-NL" sz="8000" b="1" dirty="0" err="1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your</a:t>
            </a:r>
            <a:r>
              <a:rPr lang="nl-NL" sz="8000" b="1" dirty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 </a:t>
            </a:r>
          </a:p>
          <a:p>
            <a:pPr algn="ctr" eaLnBrk="1" hangingPunct="1">
              <a:defRPr/>
            </a:pPr>
            <a:r>
              <a:rPr lang="nl-NL" sz="8000" b="1" dirty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lonna MT" pitchFamily="82" charset="0"/>
                <a:cs typeface="Arial" charset="0"/>
              </a:rPr>
              <a:t>White Sombrero</a:t>
            </a:r>
          </a:p>
        </p:txBody>
      </p:sp>
    </p:spTree>
  </p:cSld>
  <p:clrMapOvr>
    <a:masterClrMapping/>
  </p:clrMapOvr>
  <p:transition spd="med" advClick="0" advTm="10000">
    <p:fade/>
    <p:sndAc>
      <p:stSnd>
        <p:snd r:embed="rId2" name="Dana Winner -  Put on your white Sombr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E:\Bestanden Hans &amp; Marianne\MARIANNE\Pictures\winnie\poser\mara despina\sombrero\Nieuwe map\fLIEgtFsx4lR.jpg">
            <a:extLst>
              <a:ext uri="{FF2B5EF4-FFF2-40B4-BE49-F238E27FC236}">
                <a16:creationId xmlns:a16="http://schemas.microsoft.com/office/drawing/2014/main" id="{077E310F-9700-4FEF-8244-7E263E988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813"/>
            <a:ext cx="10298113" cy="621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E:\Bestanden Hans &amp; Marianne\MARIANNE\Pictures\winnie\poser\mara despina\sombrero\Credit-Bruce-Hutchinson-Photography-3.jpg">
            <a:extLst>
              <a:ext uri="{FF2B5EF4-FFF2-40B4-BE49-F238E27FC236}">
                <a16:creationId xmlns:a16="http://schemas.microsoft.com/office/drawing/2014/main" id="{79D876B2-ABA3-477E-8CDE-6705D533A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8"/>
            <a:ext cx="10298113" cy="6264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E:\Bestanden Hans &amp; Marianne\MARIANNE\Pictures\winnie\poser\mara despina\sombrero\Nieuwe map\ovUk0ryiDI4T.jpg">
            <a:extLst>
              <a:ext uri="{FF2B5EF4-FFF2-40B4-BE49-F238E27FC236}">
                <a16:creationId xmlns:a16="http://schemas.microsoft.com/office/drawing/2014/main" id="{11EEB987-7723-466C-8A0E-4D3EA3E2BF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E:\Bestanden Hans &amp; Marianne\MARIANNE\Pictures\winnie\poser\mara despina\sombrero\TAN-4638.jpg">
            <a:extLst>
              <a:ext uri="{FF2B5EF4-FFF2-40B4-BE49-F238E27FC236}">
                <a16:creationId xmlns:a16="http://schemas.microsoft.com/office/drawing/2014/main" id="{B2CD74C2-6090-4F0D-BD88-0197E9828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6"/>
          <a:stretch>
            <a:fillRect/>
          </a:stretch>
        </p:blipFill>
        <p:spPr bwMode="auto">
          <a:xfrm>
            <a:off x="0" y="-9525"/>
            <a:ext cx="10298113" cy="620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Bestanden Hans &amp; Marianne\MARIANNE\Pictures\winnie\poser\mara despina\sombrero\Nieuwe map\LF2gGLVlWMQk.jpg">
            <a:extLst>
              <a:ext uri="{FF2B5EF4-FFF2-40B4-BE49-F238E27FC236}">
                <a16:creationId xmlns:a16="http://schemas.microsoft.com/office/drawing/2014/main" id="{5AE86DE9-DD38-44A5-88B0-7C912BA023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0298113" cy="618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E:\Bestanden Hans &amp; Marianne\MARIANNE\Pictures\winnie\poser\mara despina\sombrero\Nieuwe map\LF2gGLVlWMQk.jpg">
            <a:extLst>
              <a:ext uri="{FF2B5EF4-FFF2-40B4-BE49-F238E27FC236}">
                <a16:creationId xmlns:a16="http://schemas.microsoft.com/office/drawing/2014/main" id="{B4ECC84F-E52D-4359-B6C7-AAC03A15B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10298113" cy="617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E:\Bestanden Hans &amp; Marianne\MARIANNE\Pictures\winnie\poser\mara despina\sombrero\Nieuwe map\pAbtjAAQ9JJN.jpg">
            <a:extLst>
              <a:ext uri="{FF2B5EF4-FFF2-40B4-BE49-F238E27FC236}">
                <a16:creationId xmlns:a16="http://schemas.microsoft.com/office/drawing/2014/main" id="{DFA7B033-FD05-462A-8DFB-208BE026E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E:\Bestanden Hans &amp; Marianne\MARIANNE\Pictures\winnie\poser\mara despina\sombrero\transparent.png">
            <a:extLst>
              <a:ext uri="{FF2B5EF4-FFF2-40B4-BE49-F238E27FC236}">
                <a16:creationId xmlns:a16="http://schemas.microsoft.com/office/drawing/2014/main" id="{B70AE766-B449-4FCD-B7C8-364685D85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17337">
            <a:off x="8072438" y="1123950"/>
            <a:ext cx="91757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 descr="E:\Bestanden Hans &amp; Marianne\MARIANNE\Pictures\winnie\poser\mara despina\sombrero\Nieuwe map\pAbtjAAQ9JJN.jpg">
            <a:extLst>
              <a:ext uri="{FF2B5EF4-FFF2-40B4-BE49-F238E27FC236}">
                <a16:creationId xmlns:a16="http://schemas.microsoft.com/office/drawing/2014/main" id="{2D75F232-95FB-49FD-8C13-1ADB0CB38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E:\Bestanden Hans &amp; Marianne\MARIANNE\Pictures\winnie\poser\mara despina\sombrero\9ccfb6dcf22a1c6c7a6f9aa8452424a8--western-photography-riding-horses.jpg">
            <a:extLst>
              <a:ext uri="{FF2B5EF4-FFF2-40B4-BE49-F238E27FC236}">
                <a16:creationId xmlns:a16="http://schemas.microsoft.com/office/drawing/2014/main" id="{CDBC397B-F9A1-4A81-A2F1-2733CAC8E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6" descr="E:\Bestanden Hans &amp; Marianne\MARIANNE\Pictures\winnie\poser\mara despina\sombrero\Nieuwe map\14.jpg">
            <a:extLst>
              <a:ext uri="{FF2B5EF4-FFF2-40B4-BE49-F238E27FC236}">
                <a16:creationId xmlns:a16="http://schemas.microsoft.com/office/drawing/2014/main" id="{780A79ED-42ED-463A-B26A-3C7484F61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22">
            <a:extLst>
              <a:ext uri="{FF2B5EF4-FFF2-40B4-BE49-F238E27FC236}">
                <a16:creationId xmlns:a16="http://schemas.microsoft.com/office/drawing/2014/main" id="{5046BD50-F200-40C3-8DDE-DF54945D7C4B}"/>
              </a:ext>
            </a:extLst>
          </p:cNvPr>
          <p:cNvGrpSpPr>
            <a:grpSpLocks/>
          </p:cNvGrpSpPr>
          <p:nvPr/>
        </p:nvGrpSpPr>
        <p:grpSpPr bwMode="auto">
          <a:xfrm>
            <a:off x="192088" y="2470150"/>
            <a:ext cx="5148262" cy="3267075"/>
            <a:chOff x="192088" y="2471738"/>
            <a:chExt cx="5148262" cy="3121025"/>
          </a:xfrm>
        </p:grpSpPr>
        <p:sp>
          <p:nvSpPr>
            <p:cNvPr id="5" name="Ruit 4">
              <a:extLst>
                <a:ext uri="{FF2B5EF4-FFF2-40B4-BE49-F238E27FC236}">
                  <a16:creationId xmlns:a16="http://schemas.microsoft.com/office/drawing/2014/main" id="{85BE7610-A2FA-47F7-BBE9-73627A5D3C0D}"/>
                </a:ext>
              </a:extLst>
            </p:cNvPr>
            <p:cNvSpPr/>
            <p:nvPr/>
          </p:nvSpPr>
          <p:spPr bwMode="auto">
            <a:xfrm>
              <a:off x="192088" y="2471738"/>
              <a:ext cx="5148262" cy="31210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8215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BFBF4CE0-35B2-4BED-9EF2-19924E7D9F1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06386" y="3309224"/>
              <a:ext cx="1621800" cy="15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ep 6">
            <a:extLst>
              <a:ext uri="{FF2B5EF4-FFF2-40B4-BE49-F238E27FC236}">
                <a16:creationId xmlns:a16="http://schemas.microsoft.com/office/drawing/2014/main" id="{9BEC8F96-17FB-444A-AD27-45F4575236C9}"/>
              </a:ext>
            </a:extLst>
          </p:cNvPr>
          <p:cNvGrpSpPr>
            <a:grpSpLocks/>
          </p:cNvGrpSpPr>
          <p:nvPr/>
        </p:nvGrpSpPr>
        <p:grpSpPr bwMode="auto">
          <a:xfrm>
            <a:off x="252413" y="360363"/>
            <a:ext cx="5148262" cy="3240087"/>
            <a:chOff x="252413" y="360363"/>
            <a:chExt cx="5148262" cy="3095625"/>
          </a:xfrm>
        </p:grpSpPr>
        <p:sp>
          <p:nvSpPr>
            <p:cNvPr id="8" name="Ruit 7">
              <a:extLst>
                <a:ext uri="{FF2B5EF4-FFF2-40B4-BE49-F238E27FC236}">
                  <a16:creationId xmlns:a16="http://schemas.microsoft.com/office/drawing/2014/main" id="{A75D1839-0A28-423B-8F6D-201F048392C2}"/>
                </a:ext>
              </a:extLst>
            </p:cNvPr>
            <p:cNvSpPr/>
            <p:nvPr/>
          </p:nvSpPr>
          <p:spPr bwMode="auto">
            <a:xfrm flipV="1">
              <a:off x="252413" y="360363"/>
              <a:ext cx="5148262" cy="30956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8211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4E9F5694-5055-488E-B5D0-9318C62C8F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35567" y="1004976"/>
              <a:ext cx="1629313" cy="155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ep 21">
            <a:extLst>
              <a:ext uri="{FF2B5EF4-FFF2-40B4-BE49-F238E27FC236}">
                <a16:creationId xmlns:a16="http://schemas.microsoft.com/office/drawing/2014/main" id="{37BC7DE8-533E-4334-99DC-4AA3CF06E65E}"/>
              </a:ext>
            </a:extLst>
          </p:cNvPr>
          <p:cNvGrpSpPr>
            <a:grpSpLocks/>
          </p:cNvGrpSpPr>
          <p:nvPr/>
        </p:nvGrpSpPr>
        <p:grpSpPr bwMode="auto">
          <a:xfrm>
            <a:off x="4932363" y="2446338"/>
            <a:ext cx="5151437" cy="3281362"/>
            <a:chOff x="4932363" y="2447925"/>
            <a:chExt cx="5151437" cy="3135313"/>
          </a:xfrm>
        </p:grpSpPr>
        <p:sp>
          <p:nvSpPr>
            <p:cNvPr id="11" name="Ruit 10">
              <a:extLst>
                <a:ext uri="{FF2B5EF4-FFF2-40B4-BE49-F238E27FC236}">
                  <a16:creationId xmlns:a16="http://schemas.microsoft.com/office/drawing/2014/main" id="{CDACF4F0-5E9A-4797-A4FD-2C4CB20C6CFB}"/>
                </a:ext>
              </a:extLst>
            </p:cNvPr>
            <p:cNvSpPr/>
            <p:nvPr/>
          </p:nvSpPr>
          <p:spPr bwMode="auto">
            <a:xfrm flipH="1">
              <a:off x="4932363" y="2447925"/>
              <a:ext cx="5151437" cy="3135313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8207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4B87F818-CB4C-4715-AAC4-6931A0E50E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5240" y="3278112"/>
              <a:ext cx="1581422" cy="151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ep 20">
            <a:extLst>
              <a:ext uri="{FF2B5EF4-FFF2-40B4-BE49-F238E27FC236}">
                <a16:creationId xmlns:a16="http://schemas.microsoft.com/office/drawing/2014/main" id="{247BF27D-1813-41DE-A166-7A6130CFA218}"/>
              </a:ext>
            </a:extLst>
          </p:cNvPr>
          <p:cNvGrpSpPr>
            <a:grpSpLocks/>
          </p:cNvGrpSpPr>
          <p:nvPr/>
        </p:nvGrpSpPr>
        <p:grpSpPr bwMode="auto">
          <a:xfrm>
            <a:off x="4932363" y="431800"/>
            <a:ext cx="5080000" cy="3097213"/>
            <a:chOff x="4932363" y="360363"/>
            <a:chExt cx="5151437" cy="3095625"/>
          </a:xfrm>
        </p:grpSpPr>
        <p:sp>
          <p:nvSpPr>
            <p:cNvPr id="14" name="Ruit 13">
              <a:extLst>
                <a:ext uri="{FF2B5EF4-FFF2-40B4-BE49-F238E27FC236}">
                  <a16:creationId xmlns:a16="http://schemas.microsoft.com/office/drawing/2014/main" id="{BBA366FD-B607-4ACC-BBB3-AE8949467A5D}"/>
                </a:ext>
              </a:extLst>
            </p:cNvPr>
            <p:cNvSpPr/>
            <p:nvPr/>
          </p:nvSpPr>
          <p:spPr bwMode="auto">
            <a:xfrm flipH="1" flipV="1">
              <a:off x="4932363" y="360363"/>
              <a:ext cx="5151437" cy="30956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8203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AA0C6104-2BE7-4850-BE13-633569A5E5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5285" y="1008164"/>
              <a:ext cx="1655452" cy="1581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7" dur="5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E:\Bestanden Hans &amp; Marianne\MARIANNE\Pictures\winnie\poser\mara despina\sombrero\Nieuwe map\o7TkGRMe0upm.jpg">
            <a:extLst>
              <a:ext uri="{FF2B5EF4-FFF2-40B4-BE49-F238E27FC236}">
                <a16:creationId xmlns:a16="http://schemas.microsoft.com/office/drawing/2014/main" id="{8BAAFE0F-69D3-4129-B161-10ED510FD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1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E:\Bestanden Hans &amp; Marianne\MARIANNE\Pictures\winnie\poser\mara despina\sombrero\grey_lines.png">
            <a:extLst>
              <a:ext uri="{FF2B5EF4-FFF2-40B4-BE49-F238E27FC236}">
                <a16:creationId xmlns:a16="http://schemas.microsoft.com/office/drawing/2014/main" id="{0E4265B6-758E-4FF9-8ED3-27902C0B7E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>
            <a:off x="468536" y="0"/>
            <a:ext cx="9829577" cy="6168129"/>
          </a:xfrm>
          <a:prstGeom prst="rect">
            <a:avLst/>
          </a:prstGeom>
          <a:noFill/>
        </p:spPr>
      </p:pic>
      <p:pic>
        <p:nvPicPr>
          <p:cNvPr id="6" name="Picture 4" descr="E:\Bestanden Hans &amp; Marianne\MARIANNE\Pictures\winnie\poser\mara despina\sombrero\grey_lines.png">
            <a:extLst>
              <a:ext uri="{FF2B5EF4-FFF2-40B4-BE49-F238E27FC236}">
                <a16:creationId xmlns:a16="http://schemas.microsoft.com/office/drawing/2014/main" id="{1AEB508A-B1D3-41A9-8001-C9846923A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 bwMode="auto">
          <a:xfrm flipH="1">
            <a:off x="10161" y="-11504"/>
            <a:ext cx="9829577" cy="61681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E:\Bestanden Hans &amp; Marianne\MARIANNE\Pictures\winnie\poser\mara despina\sombrero\Nieuwe map\e6aY5ZrSwq9k.jpg">
            <a:extLst>
              <a:ext uri="{FF2B5EF4-FFF2-40B4-BE49-F238E27FC236}">
                <a16:creationId xmlns:a16="http://schemas.microsoft.com/office/drawing/2014/main" id="{1BF3A449-BCCE-459E-88E9-51F71ECAA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0298113" cy="616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E:\Bestanden Hans &amp; Marianne\MARIANNE\Pictures\winnie\poser\mara despina\sombrero\Nieuwe map\Xkhop7V3pqLS.jpg">
            <a:extLst>
              <a:ext uri="{FF2B5EF4-FFF2-40B4-BE49-F238E27FC236}">
                <a16:creationId xmlns:a16="http://schemas.microsoft.com/office/drawing/2014/main" id="{4A846E8A-E5FE-4C9E-B16C-55812CDC2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10298113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58756386-887C-4609-8357-BDF68E9FB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5147" flipH="1" flipV="1">
            <a:off x="3168650" y="1208088"/>
            <a:ext cx="1200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54C23278-B961-40AA-A4F0-4659AC013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1074" flipH="1" flipV="1">
            <a:off x="3997325" y="636588"/>
            <a:ext cx="1201738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7EEBE1FC-1FF6-46D1-8DEE-C5F0FA5B2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26762">
            <a:off x="3998913" y="4470400"/>
            <a:ext cx="10890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0F16E48F-6ED7-4585-A4F9-F70067098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1649">
            <a:off x="6483350" y="3646488"/>
            <a:ext cx="1200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9CF893EF-88D5-4295-96CB-7C659160A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011857">
            <a:off x="6627813" y="1366838"/>
            <a:ext cx="1030287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F9887C1E-4FD8-4CA2-8B2F-4E17C4241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244021">
            <a:off x="6808788" y="2047875"/>
            <a:ext cx="10414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A5585A40-330B-4461-82B8-85FBF2EC0E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75685">
            <a:off x="6886575" y="2833688"/>
            <a:ext cx="1004888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5639CD8F-470A-4532-B562-06383C275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14281">
            <a:off x="5873750" y="4314825"/>
            <a:ext cx="10779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077E6174-1DF4-4BEA-83C9-50C2E2CE7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91969" flipH="1" flipV="1">
            <a:off x="4993482" y="396081"/>
            <a:ext cx="1138238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B0250B01-DB11-4791-8EE1-FEC7826F5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59863" flipH="1" flipV="1">
            <a:off x="2695575" y="1954213"/>
            <a:ext cx="1201738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B99BB096-D0C5-4791-9EF6-68A169128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930900">
            <a:off x="5929313" y="727075"/>
            <a:ext cx="1100138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52DADC14-01BE-4557-A854-58FCEB7414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535268" flipH="1" flipV="1">
            <a:off x="5059363" y="4697413"/>
            <a:ext cx="103505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C8A8A0EC-F3C2-466C-B02D-38C53C1CA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70372" flipH="1" flipV="1">
            <a:off x="2659063" y="3008313"/>
            <a:ext cx="12017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7" descr="E:\Bestanden Hans &amp; Marianne\MARIANNE\Mijn afbeeldingen nieuw\allerlei\Nieuwe map (2)\Afbeelding1.png">
            <a:extLst>
              <a:ext uri="{FF2B5EF4-FFF2-40B4-BE49-F238E27FC236}">
                <a16:creationId xmlns:a16="http://schemas.microsoft.com/office/drawing/2014/main" id="{DC362857-19BD-4929-B074-19036376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81927">
            <a:off x="3084513" y="3886200"/>
            <a:ext cx="1201738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8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6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E:\Bestanden Hans &amp; Marianne\MARIANNE\Pictures\Nieuwe map\Nieuwe map\Nieuwe map\km5Bt7JpyAm9.jpg">
            <a:extLst>
              <a:ext uri="{FF2B5EF4-FFF2-40B4-BE49-F238E27FC236}">
                <a16:creationId xmlns:a16="http://schemas.microsoft.com/office/drawing/2014/main" id="{15423170-02B8-4586-87A1-E4EC9347A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Gelijkbenige driehoek 2">
            <a:extLst>
              <a:ext uri="{FF2B5EF4-FFF2-40B4-BE49-F238E27FC236}">
                <a16:creationId xmlns:a16="http://schemas.microsoft.com/office/drawing/2014/main" id="{101B68F6-DBE0-4BDE-B06F-AF600EF6BD56}"/>
              </a:ext>
            </a:extLst>
          </p:cNvPr>
          <p:cNvSpPr/>
          <p:nvPr/>
        </p:nvSpPr>
        <p:spPr>
          <a:xfrm>
            <a:off x="0" y="3097213"/>
            <a:ext cx="10405640" cy="3095625"/>
          </a:xfrm>
          <a:prstGeom prst="triangle">
            <a:avLst>
              <a:gd name="adj" fmla="val 49520"/>
            </a:avLst>
          </a:prstGeom>
          <a:gradFill flip="none" rotWithShape="1">
            <a:gsLst>
              <a:gs pos="17000">
                <a:srgbClr val="996633">
                  <a:shade val="30000"/>
                  <a:satMod val="115000"/>
                  <a:alpha val="54000"/>
                </a:srgbClr>
              </a:gs>
              <a:gs pos="59000">
                <a:srgbClr val="996633">
                  <a:shade val="67500"/>
                  <a:satMod val="115000"/>
                  <a:alpha val="92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4" name="Gelijkbenige driehoek 3">
            <a:extLst>
              <a:ext uri="{FF2B5EF4-FFF2-40B4-BE49-F238E27FC236}">
                <a16:creationId xmlns:a16="http://schemas.microsoft.com/office/drawing/2014/main" id="{667E4390-0730-4416-AB7A-8A53A6064AC9}"/>
              </a:ext>
            </a:extLst>
          </p:cNvPr>
          <p:cNvSpPr/>
          <p:nvPr/>
        </p:nvSpPr>
        <p:spPr>
          <a:xfrm flipV="1">
            <a:off x="0" y="0"/>
            <a:ext cx="10298113" cy="3132138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17000">
                <a:srgbClr val="996633">
                  <a:shade val="30000"/>
                  <a:satMod val="115000"/>
                  <a:alpha val="54000"/>
                </a:srgbClr>
              </a:gs>
              <a:gs pos="59000">
                <a:srgbClr val="996633">
                  <a:shade val="67500"/>
                  <a:satMod val="115000"/>
                  <a:alpha val="92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7" name="Gelijkbenige driehoek 6">
            <a:extLst>
              <a:ext uri="{FF2B5EF4-FFF2-40B4-BE49-F238E27FC236}">
                <a16:creationId xmlns:a16="http://schemas.microsoft.com/office/drawing/2014/main" id="{2AFEE55C-DABC-4255-A64C-4981F21FE4DE}"/>
              </a:ext>
            </a:extLst>
          </p:cNvPr>
          <p:cNvSpPr/>
          <p:nvPr/>
        </p:nvSpPr>
        <p:spPr>
          <a:xfrm rot="16200000">
            <a:off x="4602162" y="425450"/>
            <a:ext cx="6242051" cy="5330825"/>
          </a:xfrm>
          <a:prstGeom prst="triangle">
            <a:avLst>
              <a:gd name="adj" fmla="val 49806"/>
            </a:avLst>
          </a:prstGeom>
          <a:gradFill flip="none" rotWithShape="1">
            <a:gsLst>
              <a:gs pos="17000">
                <a:srgbClr val="996633">
                  <a:shade val="30000"/>
                  <a:satMod val="115000"/>
                  <a:alpha val="54000"/>
                </a:srgbClr>
              </a:gs>
              <a:gs pos="59000">
                <a:srgbClr val="996633">
                  <a:shade val="67500"/>
                  <a:satMod val="115000"/>
                  <a:alpha val="92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8" name="Gelijkbenige driehoek 7">
            <a:extLst>
              <a:ext uri="{FF2B5EF4-FFF2-40B4-BE49-F238E27FC236}">
                <a16:creationId xmlns:a16="http://schemas.microsoft.com/office/drawing/2014/main" id="{0E4E59EF-A8A4-4940-87ED-F66F5CF383AD}"/>
              </a:ext>
            </a:extLst>
          </p:cNvPr>
          <p:cNvSpPr/>
          <p:nvPr/>
        </p:nvSpPr>
        <p:spPr>
          <a:xfrm rot="5400000" flipH="1">
            <a:off x="-522287" y="498474"/>
            <a:ext cx="6192838" cy="5148263"/>
          </a:xfrm>
          <a:prstGeom prst="triangle">
            <a:avLst>
              <a:gd name="adj" fmla="val 49417"/>
            </a:avLst>
          </a:prstGeom>
          <a:gradFill flip="none" rotWithShape="1">
            <a:gsLst>
              <a:gs pos="17000">
                <a:srgbClr val="996633">
                  <a:shade val="30000"/>
                  <a:satMod val="115000"/>
                  <a:alpha val="54000"/>
                </a:srgbClr>
              </a:gs>
              <a:gs pos="59000">
                <a:srgbClr val="996633">
                  <a:shade val="67500"/>
                  <a:satMod val="115000"/>
                  <a:alpha val="92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9" name="Gelijkbenige driehoek 8">
            <a:extLst>
              <a:ext uri="{FF2B5EF4-FFF2-40B4-BE49-F238E27FC236}">
                <a16:creationId xmlns:a16="http://schemas.microsoft.com/office/drawing/2014/main" id="{4BC1F374-C751-4CCD-BE54-6E0F885D99EC}"/>
              </a:ext>
            </a:extLst>
          </p:cNvPr>
          <p:cNvSpPr/>
          <p:nvPr/>
        </p:nvSpPr>
        <p:spPr>
          <a:xfrm flipV="1">
            <a:off x="0" y="0"/>
            <a:ext cx="10298113" cy="2740803"/>
          </a:xfrm>
          <a:prstGeom prst="triangle">
            <a:avLst>
              <a:gd name="adj" fmla="val 49880"/>
            </a:avLst>
          </a:prstGeom>
          <a:blipFill dpi="0" rotWithShape="0">
            <a:blip r:embed="rId3" cstate="print">
              <a:alphaModFix amt="40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96633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softRound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10" name="Gelijkbenige driehoek 9">
            <a:extLst>
              <a:ext uri="{FF2B5EF4-FFF2-40B4-BE49-F238E27FC236}">
                <a16:creationId xmlns:a16="http://schemas.microsoft.com/office/drawing/2014/main" id="{105A93F8-3454-4F13-8DB6-AA39E4A71021}"/>
              </a:ext>
            </a:extLst>
          </p:cNvPr>
          <p:cNvSpPr/>
          <p:nvPr/>
        </p:nvSpPr>
        <p:spPr>
          <a:xfrm>
            <a:off x="-35520" y="3312443"/>
            <a:ext cx="10421763" cy="2880395"/>
          </a:xfrm>
          <a:prstGeom prst="triangle">
            <a:avLst>
              <a:gd name="adj" fmla="val 49678"/>
            </a:avLst>
          </a:prstGeom>
          <a:blipFill dpi="0" rotWithShape="0">
            <a:blip r:embed="rId3" cstate="print">
              <a:alphaModFix amt="40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96633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softRound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11" name="Gelijkbenige driehoek 10">
            <a:extLst>
              <a:ext uri="{FF2B5EF4-FFF2-40B4-BE49-F238E27FC236}">
                <a16:creationId xmlns:a16="http://schemas.microsoft.com/office/drawing/2014/main" id="{458549D8-474B-410E-B949-46CF8C6AA523}"/>
              </a:ext>
            </a:extLst>
          </p:cNvPr>
          <p:cNvSpPr/>
          <p:nvPr/>
        </p:nvSpPr>
        <p:spPr>
          <a:xfrm rot="16200000">
            <a:off x="4954313" y="815655"/>
            <a:ext cx="6192838" cy="4561527"/>
          </a:xfrm>
          <a:prstGeom prst="triangle">
            <a:avLst>
              <a:gd name="adj" fmla="val 49701"/>
            </a:avLst>
          </a:prstGeom>
          <a:blipFill dpi="0" rotWithShape="0">
            <a:blip r:embed="rId3" cstate="print">
              <a:alphaModFix amt="40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96633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softRound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12" name="Gelijkbenige driehoek 11">
            <a:extLst>
              <a:ext uri="{FF2B5EF4-FFF2-40B4-BE49-F238E27FC236}">
                <a16:creationId xmlns:a16="http://schemas.microsoft.com/office/drawing/2014/main" id="{E1F3E971-E28E-404A-8BB2-41CA131D51AD}"/>
              </a:ext>
            </a:extLst>
          </p:cNvPr>
          <p:cNvSpPr/>
          <p:nvPr/>
        </p:nvSpPr>
        <p:spPr>
          <a:xfrm rot="5400000" flipH="1">
            <a:off x="-809922" y="809923"/>
            <a:ext cx="6192838" cy="4572991"/>
          </a:xfrm>
          <a:prstGeom prst="triangle">
            <a:avLst>
              <a:gd name="adj" fmla="val 49764"/>
            </a:avLst>
          </a:prstGeom>
          <a:blipFill dpi="0" rotWithShape="0">
            <a:blip r:embed="rId3" cstate="print">
              <a:alphaModFix amt="40000"/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175">
            <a:solidFill>
              <a:srgbClr val="996633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softRound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E:\Bestanden Hans &amp; Marianne\MARIANNE\Pictures\winnie\poser\mara despina\sombrero\Nieuwe map\Afbeelding17.jpg">
            <a:extLst>
              <a:ext uri="{FF2B5EF4-FFF2-40B4-BE49-F238E27FC236}">
                <a16:creationId xmlns:a16="http://schemas.microsoft.com/office/drawing/2014/main" id="{5A662E63-2461-4720-8AD5-C537DCFA6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4" r="5991"/>
          <a:stretch>
            <a:fillRect/>
          </a:stretch>
        </p:blipFill>
        <p:spPr bwMode="auto">
          <a:xfrm>
            <a:off x="0" y="0"/>
            <a:ext cx="1027588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E:\Bestanden Hans &amp; Marianne\MARIANNE\Pictures\winnie\poser\mara despina\sombrero\repeated-lines-A-gold.png">
            <a:extLst>
              <a:ext uri="{FF2B5EF4-FFF2-40B4-BE49-F238E27FC236}">
                <a16:creationId xmlns:a16="http://schemas.microsoft.com/office/drawing/2014/main" id="{982551C8-4311-4B20-9EFF-7D19D0359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4775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E:\Bestanden Hans &amp; Marianne\MARIANNE\Pictures\winnie\poser\mara despina\sombrero\Nieuwe map\x66gQw1fLNqg.jpg">
            <a:extLst>
              <a:ext uri="{FF2B5EF4-FFF2-40B4-BE49-F238E27FC236}">
                <a16:creationId xmlns:a16="http://schemas.microsoft.com/office/drawing/2014/main" id="{1D7FED63-3175-441D-AE9D-76EFCECBA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10298113" cy="617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6" descr="E:\Bestanden Hans &amp; Marianne\MARIANNE\Pictures\winnie\poser\mara despina\sombrero\Caustic_20_lines.svg.png">
            <a:extLst>
              <a:ext uri="{FF2B5EF4-FFF2-40B4-BE49-F238E27FC236}">
                <a16:creationId xmlns:a16="http://schemas.microsoft.com/office/drawing/2014/main" id="{ABF45F23-13F4-4D4D-9F5B-11B851EEA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7148736" cy="6210944"/>
          </a:xfrm>
          <a:prstGeom prst="rect">
            <a:avLst/>
          </a:prstGeom>
          <a:noFill/>
        </p:spPr>
      </p:pic>
      <p:pic>
        <p:nvPicPr>
          <p:cNvPr id="14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4F2A720A-5730-4E7C-8DFB-5E3157B74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2841" flipH="1">
            <a:off x="6723063" y="1819275"/>
            <a:ext cx="896937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3D371757-8555-4E7A-812B-0F34A8E7A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6691" flipH="1">
            <a:off x="6724650" y="1814513"/>
            <a:ext cx="896938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D9D50042-A0F4-4D0F-A789-53C39C856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20602" flipH="1">
            <a:off x="6716713" y="1808163"/>
            <a:ext cx="89535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DF82A92D-2E85-4A50-95EA-E2093943E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15731" flipH="1">
            <a:off x="6737350" y="1851025"/>
            <a:ext cx="896938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0D756570-0C7F-4FE5-BC89-5A0FA3EDF9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23223" flipH="1">
            <a:off x="6734175" y="1851025"/>
            <a:ext cx="89535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941A7B32-F0D4-4741-B921-3A960E367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16049" flipH="1">
            <a:off x="6718300" y="1855788"/>
            <a:ext cx="893763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610FC99F-F34E-406F-B4EC-6879C7489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34334" flipH="1">
            <a:off x="6704013" y="1830388"/>
            <a:ext cx="896937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C:\Users\Marianne\Pictures\blog\Nieuwe map (2)\Crocus.gif">
            <a:extLst>
              <a:ext uri="{FF2B5EF4-FFF2-40B4-BE49-F238E27FC236}">
                <a16:creationId xmlns:a16="http://schemas.microsoft.com/office/drawing/2014/main" id="{AB01281F-5570-4825-9F62-B1E0A6D66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3288" flipH="1">
            <a:off x="6713538" y="1825625"/>
            <a:ext cx="917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E:\Bestanden Hans &amp; Marianne\MARIANNE\Pictures\winnie\poser\mara despina\sombrero\Caustic_20_lines.svg.png">
            <a:extLst>
              <a:ext uri="{FF2B5EF4-FFF2-40B4-BE49-F238E27FC236}">
                <a16:creationId xmlns:a16="http://schemas.microsoft.com/office/drawing/2014/main" id="{65392335-7AC8-4862-AB84-6DBC0BDE5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 flipV="1">
            <a:off x="3149377" y="-35721"/>
            <a:ext cx="7148736" cy="6192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0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2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0" presetClass="path" presetSubtype="0" repeatCount="2000" accel="50000" decel="50000" autoRev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0" presetClass="path" presetSubtype="0" repeatCount="2000" accel="50000" decel="50000" autoRev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0" presetClass="path" presetSubtype="0" repeatCount="2000" accel="50000" decel="5000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0" presetClass="path" presetSubtype="0" repeatCount="2000" accel="50000" decel="50000" autoRev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0" presetClass="path" presetSubtype="0" repeatCount="2000" accel="50000" decel="5000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0" presetClass="path" presetSubtype="0" repeatCount="2000" accel="50000" decel="5000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7.18028E-6 -6.47014E-6 C -0.00632 0.0023 -0.01387 0.00666 -0.01896 0.01358 C -0.02312 0.01922 -0.02543 0.02434 -0.03082 0.02742 C -0.04053 0.0446 -0.02481 0.01819 -0.03668 0.03332 C -0.03776 0.03485 -0.03807 0.03767 -0.03914 0.03921 C -0.04145 0.04229 -0.04484 0.04255 -0.04731 0.04511 C -0.05101 0.0487 -0.0544 0.05306 -0.05794 0.0569 C -0.06041 0.05946 -0.0638 0.05869 -0.06626 0.061 C -0.06873 0.06331 -0.07104 0.06613 -0.07335 0.06869 C -0.07566 0.07126 -0.07674 0.07715 -0.07936 0.07869 C -0.08414 0.08151 -0.08167 0.08023 -0.08645 0.08253 C -0.0923 0.09279 -0.1034 0.10356 -0.11125 0.10817 C -0.11588 0.11586 -0.11896 0.1156 -0.12543 0.11791 C -0.14423 0.12483 -0.1584 0.12842 -0.17874 0.12996 C -0.18937 0.12688 -0.20001 0.12406 -0.21064 0.11996 C -0.21588 0.11791 -0.22004 0.11304 -0.22481 0.11022 C -0.22928 0.1074 -0.24315 0.10637 -0.245 0.10612 C -0.24562 0.10586 -0.25147 0.10279 -0.25209 0.10227 C -0.26025 0.09304 -0.25132 0.09868 -0.25917 0.09433 C -0.26611 0.09048 -0.27335 0.08946 -0.28044 0.08664 C -0.2846 0.08484 -0.2883 0.081 -0.2923 0.07869 C -0.29754 0.06946 -0.29215 0.07715 -0.3054 0.07279 C -0.31495 0.06972 -0.32435 0.06305 -0.33375 0.05895 C -0.34084 0.05126 -0.34777 0.05075 -0.35625 0.04921 C -0.3601 0.04255 -0.36934 0.04049 -0.3752 0.03742 C -0.3826 0.0287 -0.37489 0.03639 -0.38937 0.03152 C -0.39939 0.02819 -0.39323 0.02665 -0.40232 0.02537 C -0.40864 0.02434 -0.41495 0.02434 -0.42127 0.02358 C -0.42558 0.02306 -0.43005 0.02229 -0.43437 0.02152 C -0.4581 0.02434 -0.48152 0.02614 -0.50525 0.02742 C -0.53699 0.02204 -0.56842 0.0328 -0.60001 0.03742 C -0.61495 0.04947 -0.59107 0.03127 -0.61295 0.04331 C -0.61403 0.04383 -0.61434 0.04665 -0.61541 0.04716 C -0.6185 0.0487 -0.62173 0.04844 -0.62481 0.04921 C -0.62759 0.05331 -0.63082 0.05613 -0.63313 0.061 C -0.63606 0.06741 -0.63729 0.07408 -0.64022 0.08074 C -0.64253 0.09176 -0.64608 0.10022 -0.64962 0.11022 C -0.65101 0.11432 -0.65286 0.11817 -0.6544 0.12201 C -0.65517 0.12406 -0.65686 0.12791 -0.65686 0.12791 C -0.65717 0.12996 -0.65748 0.13201 -0.65794 0.1338 C -0.65871 0.13662 -0.65979 0.13893 -0.66041 0.14175 C -0.66303 0.15482 -0.66534 0.16944 -0.66749 0.18302 C -0.66981 0.21763 -0.67104 0.22199 -0.66857 0.26967 C -0.66827 0.27556 -0.66256 0.27966 -0.66041 0.28351 C -0.65748 0.29735 -0.66179 0.2812 -0.6544 0.29325 C -0.64777 0.30402 -0.66195 0.29607 -0.64731 0.3012 C -0.64145 0.31043 -0.63498 0.32478 -0.62728 0.32863 C -0.62327 0.33708 -0.62158 0.3417 -0.61541 0.34452 C -0.61372 0.35247 -0.61172 0.35375 -0.60709 0.35631 C -0.60093 0.36656 -0.60648 0.35913 -0.60001 0.364 C -0.59677 0.36631 -0.59045 0.37195 -0.59045 0.37195 C -0.58691 0.3781 -0.58383 0.3781 -0.57874 0.37989 C -0.56811 0.38861 -0.58075 0.37913 -0.56688 0.38579 C -0.56041 0.38887 -0.55239 0.39912 -0.54562 0.39963 C -0.53221 0.40091 -0.51865 0.40091 -0.50525 0.40143 C -0.4886 0.41117 -0.47073 0.41014 -0.45332 0.41142 C -0.42759 0.4245 -0.39877 0.40912 -0.37166 0.41322 C -0.35794 0.42245 -0.34238 0.42527 -0.32774 0.42706 C -0.32035 0.42963 -0.3128 0.43168 -0.3054 0.43501 C -0.29708 0.4386 -0.30725 0.43526 -0.29708 0.4409 C -0.29384 0.4427 -0.2886 0.44321 -0.28521 0.44475 C -0.27582 0.44911 -0.26719 0.45782 -0.25794 0.46244 C -0.25193 0.46936 -0.24993 0.47833 -0.24145 0.47833 " pathEditMode="relative" ptsTypes="ffffffffffffffffffffffffffffffffffffffffffffffffffffffffffffffA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0" presetClass="path" presetSubtype="0" repeatCount="2000" accel="50000" decel="5000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0.00355 -0.00641 C -0.00987 -0.0041 -0.01742 0.00026 -0.0225 0.00718 C -0.02667 0.01283 -0.02898 0.01796 -0.03437 0.02103 C -0.04408 0.03822 -0.02836 0.0118 -0.04023 0.02693 C -0.04131 0.02847 -0.04162 0.03129 -0.0427 0.03283 C -0.04501 0.03591 -0.0484 0.03617 -0.05086 0.03873 C -0.05456 0.04232 -0.05795 0.04668 -0.0615 0.05053 C -0.06397 0.05309 -0.06736 0.05232 -0.06982 0.05463 C -0.07229 0.05694 -0.0746 0.05976 -0.07691 0.06233 C -0.07922 0.06489 -0.0803 0.07079 -0.08292 0.07233 C -0.0877 0.07515 -0.08524 0.07387 -0.09001 0.07618 C -0.09587 0.08644 -0.10697 0.09695 -0.11483 0.10157 C -0.11945 0.10926 -0.12254 0.10901 -0.12901 0.11131 C -0.14781 0.11824 -0.16199 0.12183 -0.18234 0.12337 C -0.19297 0.12029 -0.20361 0.11747 -0.21424 0.11337 C -0.21948 0.11131 -0.22364 0.10644 -0.22842 0.10362 C -0.23289 0.1008 -0.24676 0.09977 -0.24861 0.09952 C -0.24923 0.09926 -0.25509 0.09618 -0.2557 0.09567 C -0.26387 0.08644 -0.25493 0.09208 -0.26264 0.08772 C -0.26973 0.08413 -0.27682 0.0831 -0.28391 0.08028 C -0.28807 0.07848 -0.29177 0.07464 -0.29578 0.07233 C -0.30102 0.0631 -0.29562 0.07079 -0.30888 0.06643 C -0.31844 0.06335 -0.32784 0.05668 -0.33724 0.05258 C -0.34433 0.04489 -0.35127 0.04437 -0.35974 0.04283 C -0.3636 0.03617 -0.37284 0.03411 -0.3787 0.03104 C -0.3861 0.02232 -0.37839 0.03001 -0.39288 0.02514 C -0.4029 0.0218 -0.39673 0.02026 -0.40583 0.01898 C -0.41215 0.01796 -0.41847 0.01796 -0.42479 0.01719 C -0.4291 0.01667 -0.43357 0.0159 -0.43789 0.01514 C -0.46162 0.01796 -0.48505 0.01975 -0.50879 0.02103 C -0.54054 0.01565 -0.57198 0.02642 -0.60358 0.03104 C -0.61853 0.04309 -0.59464 0.02488 -0.61652 0.03694 C -0.6176 0.03745 -0.61791 0.04027 -0.61899 0.04078 C -0.62207 0.04232 -0.62531 0.04207 -0.62839 0.04283 C -0.63117 0.04694 -0.6344 0.04976 -0.63672 0.05463 C -0.63964 0.06104 -0.64088 0.06771 -0.64381 0.07438 C -0.64612 0.08515 -0.64966 0.09362 -0.65321 0.10362 C -0.65459 0.10772 -0.65644 0.11157 -0.65799 0.11542 C -0.65876 0.11747 -0.66045 0.12132 -0.66045 0.12157 C -0.66076 0.12337 -0.66107 0.12542 -0.66153 0.12722 C -0.6623 0.13029 -0.66338 0.1326 -0.664 0.13542 C -0.66662 0.1485 -0.66893 0.16312 -0.67109 0.17672 C -0.6734 0.21134 -0.67463 0.2157 -0.67217 0.26315 C -0.67186 0.26905 -0.66615 0.27315 -0.664 0.277 C -0.66107 0.29085 -0.66538 0.27469 -0.65799 0.28674 C -0.65136 0.29752 -0.66554 0.28956 -0.6509 0.29469 C -0.64504 0.30393 -0.63856 0.31829 -0.63086 0.32214 C -0.62685 0.3306 -0.62516 0.33522 -0.61899 0.33804 C -0.61729 0.34599 -0.61529 0.34727 -0.61067 0.34984 C -0.6045 0.3601 -0.61005 0.35266 -0.60358 0.35753 C -0.60034 0.35984 -0.59402 0.36548 -0.59402 0.36574 C -0.59048 0.37164 -0.58739 0.37164 -0.58231 0.37343 C -0.57167 0.38241 -0.58431 0.37292 -0.57044 0.37959 C -0.56397 0.38267 -0.55595 0.39292 -0.54917 0.39344 C -0.53576 0.39472 -0.5222 0.39472 -0.50879 0.39523 C -0.49214 0.40498 -0.47426 0.40395 -0.45684 0.40524 C -0.4311 0.41832 -0.40228 0.40293 -0.37516 0.40703 C -0.36144 0.41626 -0.34587 0.41909 -0.33123 0.42062 C -0.32383 0.42319 -0.31628 0.42524 -0.30888 0.42857 C -0.30056 0.43217 -0.31073 0.42883 -0.30056 0.43447 C -0.29732 0.43627 -0.29208 0.43678 -0.28869 0.43832 C -0.27944 0.44268 -0.27081 0.4514 -0.26156 0.45602 C -0.25555 0.46294 -0.25355 0.47192 -0.24507 0.47192 " pathEditMode="relative" rAng="0" ptsTypes="ffffffffffffffffffffffffffffffffffffffffffffffffffffffffffffffA">
                                      <p:cBhvr>
                                        <p:cTn id="8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54" y="239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3140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E:\Bestanden Hans &amp; Marianne\MARIANNE\Pictures\winnie\poser\mara despina\sombrero\Nieuwe map\TdlnWUfdDzWA.jpg">
            <a:extLst>
              <a:ext uri="{FF2B5EF4-FFF2-40B4-BE49-F238E27FC236}">
                <a16:creationId xmlns:a16="http://schemas.microsoft.com/office/drawing/2014/main" id="{90B0BF52-6994-484D-9759-497337F7F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10298113" cy="619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E:\Bestanden Hans &amp; Marianne\MARIANNE\Pictures\winnie\poser\mara despina\sombrero\Knipselcowgirl.JPG">
            <a:extLst>
              <a:ext uri="{FF2B5EF4-FFF2-40B4-BE49-F238E27FC236}">
                <a16:creationId xmlns:a16="http://schemas.microsoft.com/office/drawing/2014/main" id="{22931428-4DFF-4BD3-ADEB-198F4B36C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7" r="6583" b="1543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E:\Bestanden Hans &amp; Marianne\MARIANNE\Pictures\winnie\poser\mara despina\sombrero\Rainy-Day-Jordan-16.jpg">
            <a:extLst>
              <a:ext uri="{FF2B5EF4-FFF2-40B4-BE49-F238E27FC236}">
                <a16:creationId xmlns:a16="http://schemas.microsoft.com/office/drawing/2014/main" id="{9E349146-2B66-48EF-8083-14D5F894F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:\Bestanden Hans &amp; Marianne\MARIANNE\Pictures\winnie\poser\mara despina\sombrero\Nieuwe map\UoXiW1JMS8aj.jpg">
            <a:extLst>
              <a:ext uri="{FF2B5EF4-FFF2-40B4-BE49-F238E27FC236}">
                <a16:creationId xmlns:a16="http://schemas.microsoft.com/office/drawing/2014/main" id="{93BFBD49-9D92-4C2D-85DF-819CACA20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0" b="4649"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E:\Bestanden Hans &amp; Marianne\MARIANNE\Pictures\winnie\poser\mara despina\sombrero\tumblr_inline_o7qb77U0Ck1tslwzc_1280.jpg">
            <a:extLst>
              <a:ext uri="{FF2B5EF4-FFF2-40B4-BE49-F238E27FC236}">
                <a16:creationId xmlns:a16="http://schemas.microsoft.com/office/drawing/2014/main" id="{26DBC070-5E86-408E-8D77-64D9D058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21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E:\Bestanden Hans &amp; Marianne\MARIANNE\Pictures\winnie\poser\mara despina\sombrero\Nieuwe map\G1z06zhEqdWH.jpg">
            <a:extLst>
              <a:ext uri="{FF2B5EF4-FFF2-40B4-BE49-F238E27FC236}">
                <a16:creationId xmlns:a16="http://schemas.microsoft.com/office/drawing/2014/main" id="{FAD66ED2-2387-47AB-B4F6-76552E747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10298113" cy="621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Bestanden Hans &amp; Marianne\MARIANNE\Pictures\winnie\poser\mara despina\sombrero\Nieuwe map\YO5m5maJ1xZb.jpg">
            <a:extLst>
              <a:ext uri="{FF2B5EF4-FFF2-40B4-BE49-F238E27FC236}">
                <a16:creationId xmlns:a16="http://schemas.microsoft.com/office/drawing/2014/main" id="{99358A40-F9FE-4D59-AD2F-AAA98FA11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extLst>
              <a:ext uri="{FF2B5EF4-FFF2-40B4-BE49-F238E27FC236}">
                <a16:creationId xmlns:a16="http://schemas.microsoft.com/office/drawing/2014/main" id="{7E364647-9D94-4FB5-BA63-773A3C0FAB3C}"/>
              </a:ext>
            </a:extLst>
          </p:cNvPr>
          <p:cNvSpPr/>
          <p:nvPr/>
        </p:nvSpPr>
        <p:spPr>
          <a:xfrm flipH="1" flipV="1">
            <a:off x="0" y="0"/>
            <a:ext cx="5148263" cy="3097213"/>
          </a:xfrm>
          <a:prstGeom prst="rect">
            <a:avLst/>
          </a:prstGeom>
          <a:gradFill flip="none" rotWithShape="1">
            <a:gsLst>
              <a:gs pos="48000">
                <a:srgbClr val="D6B19C"/>
              </a:gs>
              <a:gs pos="30000">
                <a:srgbClr val="D49E6C"/>
              </a:gs>
              <a:gs pos="78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E4126C3E-B721-4CFA-AB9B-6EA0F821EE80}"/>
              </a:ext>
            </a:extLst>
          </p:cNvPr>
          <p:cNvSpPr/>
          <p:nvPr/>
        </p:nvSpPr>
        <p:spPr>
          <a:xfrm>
            <a:off x="5149850" y="3095625"/>
            <a:ext cx="5149850" cy="3097213"/>
          </a:xfrm>
          <a:prstGeom prst="rect">
            <a:avLst/>
          </a:prstGeom>
          <a:gradFill flip="none" rotWithShape="1">
            <a:gsLst>
              <a:gs pos="48000">
                <a:srgbClr val="D6B19C"/>
              </a:gs>
              <a:gs pos="30000">
                <a:srgbClr val="D49E6C"/>
              </a:gs>
              <a:gs pos="78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DB9B11E3-8E78-473F-A5CE-60602BB7D645}"/>
              </a:ext>
            </a:extLst>
          </p:cNvPr>
          <p:cNvSpPr/>
          <p:nvPr/>
        </p:nvSpPr>
        <p:spPr>
          <a:xfrm flipH="1">
            <a:off x="0" y="3095625"/>
            <a:ext cx="5148263" cy="3097213"/>
          </a:xfrm>
          <a:prstGeom prst="rect">
            <a:avLst/>
          </a:prstGeom>
          <a:gradFill flip="none" rotWithShape="1">
            <a:gsLst>
              <a:gs pos="48000">
                <a:srgbClr val="D6B19C"/>
              </a:gs>
              <a:gs pos="30000">
                <a:srgbClr val="D49E6C"/>
              </a:gs>
              <a:gs pos="78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13D6961D-F1C3-4EEB-A573-CC5E6EB78D14}"/>
              </a:ext>
            </a:extLst>
          </p:cNvPr>
          <p:cNvSpPr/>
          <p:nvPr/>
        </p:nvSpPr>
        <p:spPr>
          <a:xfrm flipV="1">
            <a:off x="5149850" y="0"/>
            <a:ext cx="5149850" cy="3097213"/>
          </a:xfrm>
          <a:prstGeom prst="rect">
            <a:avLst/>
          </a:prstGeom>
          <a:gradFill flip="none" rotWithShape="1">
            <a:gsLst>
              <a:gs pos="48000">
                <a:srgbClr val="D6B19C"/>
              </a:gs>
              <a:gs pos="30000">
                <a:srgbClr val="D49E6C"/>
              </a:gs>
              <a:gs pos="78000">
                <a:srgbClr val="A65528"/>
              </a:gs>
              <a:gs pos="100000">
                <a:srgbClr val="663012"/>
              </a:gs>
            </a:gsLst>
            <a:lin ang="2700000" scaled="0"/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74DC0D38-5A57-49EF-B4E4-110DCE3D355C}"/>
              </a:ext>
            </a:extLst>
          </p:cNvPr>
          <p:cNvSpPr/>
          <p:nvPr/>
        </p:nvSpPr>
        <p:spPr>
          <a:xfrm flipH="1">
            <a:off x="5149850" y="0"/>
            <a:ext cx="5148263" cy="316865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C80E2776-2E5C-479D-B2A4-4C6C012E827F}"/>
              </a:ext>
            </a:extLst>
          </p:cNvPr>
          <p:cNvSpPr/>
          <p:nvPr/>
        </p:nvSpPr>
        <p:spPr>
          <a:xfrm>
            <a:off x="0" y="0"/>
            <a:ext cx="5148263" cy="316865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067CD04-59E2-4B5B-A624-1AAA7F4DA559}"/>
              </a:ext>
            </a:extLst>
          </p:cNvPr>
          <p:cNvSpPr/>
          <p:nvPr/>
        </p:nvSpPr>
        <p:spPr>
          <a:xfrm flipV="1">
            <a:off x="0" y="3168650"/>
            <a:ext cx="5148263" cy="30241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3B049264-9F9C-48DD-A09B-BCF84D229B0E}"/>
              </a:ext>
            </a:extLst>
          </p:cNvPr>
          <p:cNvSpPr/>
          <p:nvPr/>
        </p:nvSpPr>
        <p:spPr>
          <a:xfrm flipH="1" flipV="1">
            <a:off x="5148263" y="3168650"/>
            <a:ext cx="5149850" cy="302418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nl-NL"/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Bestanden Hans &amp; Marianne\MARIANNE\Pictures\winnie\poser\mara despina\sombrero\Nieuwe map\tea5NtuHiu6z.jpg">
            <a:extLst>
              <a:ext uri="{FF2B5EF4-FFF2-40B4-BE49-F238E27FC236}">
                <a16:creationId xmlns:a16="http://schemas.microsoft.com/office/drawing/2014/main" id="{A46EAE5B-2173-494E-9D39-CF2A2A6C8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 descr="E:\Bestanden Hans &amp; Marianne\MARIANNE\Pictures\winnie\poser\mara despina\sombrero\6242c0a25c23b2f895a593a44e91a4e8.jpg">
            <a:extLst>
              <a:ext uri="{FF2B5EF4-FFF2-40B4-BE49-F238E27FC236}">
                <a16:creationId xmlns:a16="http://schemas.microsoft.com/office/drawing/2014/main" id="{FFB6D460-E66F-42CB-9A1E-9B81095AB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22">
            <a:extLst>
              <a:ext uri="{FF2B5EF4-FFF2-40B4-BE49-F238E27FC236}">
                <a16:creationId xmlns:a16="http://schemas.microsoft.com/office/drawing/2014/main" id="{9F4FC041-7A5F-4B1D-89AB-F9157869AFED}"/>
              </a:ext>
            </a:extLst>
          </p:cNvPr>
          <p:cNvGrpSpPr>
            <a:grpSpLocks/>
          </p:cNvGrpSpPr>
          <p:nvPr/>
        </p:nvGrpSpPr>
        <p:grpSpPr bwMode="auto">
          <a:xfrm>
            <a:off x="192088" y="2470150"/>
            <a:ext cx="5148262" cy="3267075"/>
            <a:chOff x="192088" y="2471738"/>
            <a:chExt cx="5148262" cy="3121025"/>
          </a:xfrm>
        </p:grpSpPr>
        <p:sp>
          <p:nvSpPr>
            <p:cNvPr id="5" name="Ruit 4">
              <a:extLst>
                <a:ext uri="{FF2B5EF4-FFF2-40B4-BE49-F238E27FC236}">
                  <a16:creationId xmlns:a16="http://schemas.microsoft.com/office/drawing/2014/main" id="{3FE69482-DF20-489A-A9F9-99E1E7A3F5C0}"/>
                </a:ext>
              </a:extLst>
            </p:cNvPr>
            <p:cNvSpPr/>
            <p:nvPr/>
          </p:nvSpPr>
          <p:spPr bwMode="auto">
            <a:xfrm>
              <a:off x="192088" y="2471738"/>
              <a:ext cx="5148262" cy="31210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19479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4FB50D62-AE1C-4DA2-BB12-D78C79C59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836688" y="3276377"/>
              <a:ext cx="1614478" cy="1542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ep 6">
            <a:extLst>
              <a:ext uri="{FF2B5EF4-FFF2-40B4-BE49-F238E27FC236}">
                <a16:creationId xmlns:a16="http://schemas.microsoft.com/office/drawing/2014/main" id="{C65810F9-73C9-41B5-A08B-178658D945D8}"/>
              </a:ext>
            </a:extLst>
          </p:cNvPr>
          <p:cNvGrpSpPr>
            <a:grpSpLocks/>
          </p:cNvGrpSpPr>
          <p:nvPr/>
        </p:nvGrpSpPr>
        <p:grpSpPr bwMode="auto">
          <a:xfrm>
            <a:off x="252413" y="360363"/>
            <a:ext cx="5148262" cy="3240087"/>
            <a:chOff x="252413" y="360363"/>
            <a:chExt cx="5148262" cy="3095625"/>
          </a:xfrm>
        </p:grpSpPr>
        <p:sp>
          <p:nvSpPr>
            <p:cNvPr id="8" name="Ruit 7">
              <a:extLst>
                <a:ext uri="{FF2B5EF4-FFF2-40B4-BE49-F238E27FC236}">
                  <a16:creationId xmlns:a16="http://schemas.microsoft.com/office/drawing/2014/main" id="{B2219D50-42DA-4E7E-A302-B692995A280C}"/>
                </a:ext>
              </a:extLst>
            </p:cNvPr>
            <p:cNvSpPr/>
            <p:nvPr/>
          </p:nvSpPr>
          <p:spPr bwMode="auto">
            <a:xfrm flipV="1">
              <a:off x="252413" y="360363"/>
              <a:ext cx="5148262" cy="30956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19475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C393B94E-D13F-4194-AB48-A245BEE8E6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980704" y="1048101"/>
              <a:ext cx="1557305" cy="14878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ep 21">
            <a:extLst>
              <a:ext uri="{FF2B5EF4-FFF2-40B4-BE49-F238E27FC236}">
                <a16:creationId xmlns:a16="http://schemas.microsoft.com/office/drawing/2014/main" id="{AD0CB0ED-92B3-4578-8C62-FC53C9ABBD2A}"/>
              </a:ext>
            </a:extLst>
          </p:cNvPr>
          <p:cNvGrpSpPr>
            <a:grpSpLocks/>
          </p:cNvGrpSpPr>
          <p:nvPr/>
        </p:nvGrpSpPr>
        <p:grpSpPr bwMode="auto">
          <a:xfrm>
            <a:off x="4932363" y="2446338"/>
            <a:ext cx="5151437" cy="3281362"/>
            <a:chOff x="4932363" y="2447925"/>
            <a:chExt cx="5151437" cy="3135313"/>
          </a:xfrm>
        </p:grpSpPr>
        <p:sp>
          <p:nvSpPr>
            <p:cNvPr id="11" name="Ruit 10">
              <a:extLst>
                <a:ext uri="{FF2B5EF4-FFF2-40B4-BE49-F238E27FC236}">
                  <a16:creationId xmlns:a16="http://schemas.microsoft.com/office/drawing/2014/main" id="{A40760D8-CEA3-475F-A24E-81AAC3750C39}"/>
                </a:ext>
              </a:extLst>
            </p:cNvPr>
            <p:cNvSpPr/>
            <p:nvPr/>
          </p:nvSpPr>
          <p:spPr bwMode="auto">
            <a:xfrm flipH="1">
              <a:off x="4932363" y="2447925"/>
              <a:ext cx="5151437" cy="3135313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19471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6693D934-0F3E-4BC3-98D1-1E126EECF7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7248" y="3275481"/>
              <a:ext cx="1581422" cy="151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Groep 20">
            <a:extLst>
              <a:ext uri="{FF2B5EF4-FFF2-40B4-BE49-F238E27FC236}">
                <a16:creationId xmlns:a16="http://schemas.microsoft.com/office/drawing/2014/main" id="{D8C8C2C0-911C-4270-9117-73B68E84B42B}"/>
              </a:ext>
            </a:extLst>
          </p:cNvPr>
          <p:cNvGrpSpPr>
            <a:grpSpLocks/>
          </p:cNvGrpSpPr>
          <p:nvPr/>
        </p:nvGrpSpPr>
        <p:grpSpPr bwMode="auto">
          <a:xfrm>
            <a:off x="4932363" y="360363"/>
            <a:ext cx="5151437" cy="3240087"/>
            <a:chOff x="4932363" y="360363"/>
            <a:chExt cx="5151437" cy="3095625"/>
          </a:xfrm>
        </p:grpSpPr>
        <p:sp>
          <p:nvSpPr>
            <p:cNvPr id="14" name="Ruit 13">
              <a:extLst>
                <a:ext uri="{FF2B5EF4-FFF2-40B4-BE49-F238E27FC236}">
                  <a16:creationId xmlns:a16="http://schemas.microsoft.com/office/drawing/2014/main" id="{10278F55-2CDB-4374-8D16-C49A09F113BF}"/>
                </a:ext>
              </a:extLst>
            </p:cNvPr>
            <p:cNvSpPr/>
            <p:nvPr/>
          </p:nvSpPr>
          <p:spPr bwMode="auto">
            <a:xfrm flipH="1" flipV="1">
              <a:off x="4932363" y="360363"/>
              <a:ext cx="5151437" cy="3095625"/>
            </a:xfrm>
            <a:prstGeom prst="diamond">
              <a:avLst/>
            </a:prstGeom>
            <a:gradFill flip="none" rotWithShape="1">
              <a:gsLst>
                <a:gs pos="74000">
                  <a:srgbClr val="8A0000">
                    <a:alpha val="55686"/>
                  </a:srgbClr>
                </a:gs>
                <a:gs pos="75000">
                  <a:srgbClr val="C00000">
                    <a:alpha val="7000"/>
                  </a:srgbClr>
                </a:gs>
                <a:gs pos="98000">
                  <a:srgbClr val="700000">
                    <a:alpha val="93000"/>
                  </a:srgbClr>
                </a:gs>
                <a:gs pos="73000">
                  <a:srgbClr val="C00000">
                    <a:alpha val="5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115059" tIns="57529" rIns="115059" bIns="57529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nl-NL"/>
            </a:p>
          </p:txBody>
        </p:sp>
        <p:pic>
          <p:nvPicPr>
            <p:cNvPr id="19467" name="Picture 22" descr="E:\Bestanden Hans &amp; Marianne\MARIANNE\Pictures\Nieuwe map (2)\valentine blog\221132466hKaDEU1.png">
              <a:extLst>
                <a:ext uri="{FF2B5EF4-FFF2-40B4-BE49-F238E27FC236}">
                  <a16:creationId xmlns:a16="http://schemas.microsoft.com/office/drawing/2014/main" id="{27301FA2-8D85-4AF8-8431-984D372016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7248" y="910506"/>
              <a:ext cx="1503537" cy="1436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7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E:\Bestanden Hans &amp; Marianne\MARIANNE\Pictures\winnie\poser\mara despina\sombrero\Nieuwe map\jSLUvBwovTvz.jpg">
            <a:extLst>
              <a:ext uri="{FF2B5EF4-FFF2-40B4-BE49-F238E27FC236}">
                <a16:creationId xmlns:a16="http://schemas.microsoft.com/office/drawing/2014/main" id="{B6E29894-0BF6-4739-9E35-E2173173DB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21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 descr="E:\Bestanden Hans &amp; Marianne\MARIANNE\Pictures\winnie\poser\mara despina\sombrero\Nieuwe map\EvrRVu5aXWwz.jpg">
            <a:extLst>
              <a:ext uri="{FF2B5EF4-FFF2-40B4-BE49-F238E27FC236}">
                <a16:creationId xmlns:a16="http://schemas.microsoft.com/office/drawing/2014/main" id="{394E90B8-1220-44A1-8AA8-B7BBF0ACA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Bestanden Hans &amp; Marianne\MARIANNE\Pictures\winnie\poser\mara despina\sombrero\The-Longest-Ride-bilde-6.jpg">
            <a:extLst>
              <a:ext uri="{FF2B5EF4-FFF2-40B4-BE49-F238E27FC236}">
                <a16:creationId xmlns:a16="http://schemas.microsoft.com/office/drawing/2014/main" id="{6C2538D7-F4EA-4E5C-A4C0-CA5157121D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ep 7">
            <a:extLst>
              <a:ext uri="{FF2B5EF4-FFF2-40B4-BE49-F238E27FC236}">
                <a16:creationId xmlns:a16="http://schemas.microsoft.com/office/drawing/2014/main" id="{C730A3EB-8B55-4100-9722-AEC15BC588F2}"/>
              </a:ext>
            </a:extLst>
          </p:cNvPr>
          <p:cNvGrpSpPr>
            <a:grpSpLocks/>
          </p:cNvGrpSpPr>
          <p:nvPr/>
        </p:nvGrpSpPr>
        <p:grpSpPr bwMode="auto">
          <a:xfrm>
            <a:off x="0" y="971550"/>
            <a:ext cx="5148263" cy="5221288"/>
            <a:chOff x="-1" y="971774"/>
            <a:chExt cx="5148715" cy="5221064"/>
          </a:xfrm>
        </p:grpSpPr>
        <p:sp>
          <p:nvSpPr>
            <p:cNvPr id="3" name="Stroomdiagram: Document 2">
              <a:extLst>
                <a:ext uri="{FF2B5EF4-FFF2-40B4-BE49-F238E27FC236}">
                  <a16:creationId xmlns:a16="http://schemas.microsoft.com/office/drawing/2014/main" id="{E5FCA5C4-769C-406D-9572-9946314E197A}"/>
                </a:ext>
              </a:extLst>
            </p:cNvPr>
            <p:cNvSpPr/>
            <p:nvPr/>
          </p:nvSpPr>
          <p:spPr>
            <a:xfrm rot="10800000">
              <a:off x="-1" y="971774"/>
              <a:ext cx="5148715" cy="5221064"/>
            </a:xfrm>
            <a:prstGeom prst="flowChartDocument">
              <a:avLst/>
            </a:prstGeom>
            <a:blipFill>
              <a:blip r:embed="rId3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 w="95250" cap="rnd" cmpd="thickThin">
              <a:solidFill>
                <a:srgbClr val="9966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nl-NL"/>
            </a:p>
          </p:txBody>
        </p:sp>
        <p:pic>
          <p:nvPicPr>
            <p:cNvPr id="21516" name="Picture 3" descr="E:\Bestanden Hans &amp; Marianne\MARIANNE\Pictures\winnie\Nieuwe map (2)\Nieuwe map\transparent3.png">
              <a:extLst>
                <a:ext uri="{FF2B5EF4-FFF2-40B4-BE49-F238E27FC236}">
                  <a16:creationId xmlns:a16="http://schemas.microsoft.com/office/drawing/2014/main" id="{0EEEA73B-453C-4553-A2AE-9A886CC9DC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4760" y="1656259"/>
              <a:ext cx="1151732" cy="1189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ep 6">
            <a:extLst>
              <a:ext uri="{FF2B5EF4-FFF2-40B4-BE49-F238E27FC236}">
                <a16:creationId xmlns:a16="http://schemas.microsoft.com/office/drawing/2014/main" id="{5D3CC3D5-1592-4F55-B50E-16FB702F9ABB}"/>
              </a:ext>
            </a:extLst>
          </p:cNvPr>
          <p:cNvGrpSpPr>
            <a:grpSpLocks/>
          </p:cNvGrpSpPr>
          <p:nvPr/>
        </p:nvGrpSpPr>
        <p:grpSpPr bwMode="auto">
          <a:xfrm>
            <a:off x="5221288" y="971550"/>
            <a:ext cx="5076825" cy="5221288"/>
            <a:chOff x="5221064" y="971774"/>
            <a:chExt cx="5077049" cy="5221064"/>
          </a:xfrm>
        </p:grpSpPr>
        <p:sp>
          <p:nvSpPr>
            <p:cNvPr id="4" name="Stroomdiagram: Document 3">
              <a:extLst>
                <a:ext uri="{FF2B5EF4-FFF2-40B4-BE49-F238E27FC236}">
                  <a16:creationId xmlns:a16="http://schemas.microsoft.com/office/drawing/2014/main" id="{C19D4B52-B7C1-4193-B722-4A050934E180}"/>
                </a:ext>
              </a:extLst>
            </p:cNvPr>
            <p:cNvSpPr/>
            <p:nvPr/>
          </p:nvSpPr>
          <p:spPr>
            <a:xfrm rot="10800000" flipH="1">
              <a:off x="5221064" y="971774"/>
              <a:ext cx="5077049" cy="5221064"/>
            </a:xfrm>
            <a:prstGeom prst="flowChartDocument">
              <a:avLst/>
            </a:prstGeom>
            <a:blipFill>
              <a:blip r:embed="rId3" cstate="print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 w="95250" cap="rnd" cmpd="thickThin">
              <a:solidFill>
                <a:srgbClr val="9966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nl-NL"/>
            </a:p>
          </p:txBody>
        </p:sp>
        <p:pic>
          <p:nvPicPr>
            <p:cNvPr id="21512" name="Picture 3" descr="E:\Bestanden Hans &amp; Marianne\MARIANNE\Pictures\winnie\Nieuwe map (2)\Nieuwe map\transparent3.png">
              <a:extLst>
                <a:ext uri="{FF2B5EF4-FFF2-40B4-BE49-F238E27FC236}">
                  <a16:creationId xmlns:a16="http://schemas.microsoft.com/office/drawing/2014/main" id="{07224B99-5527-4299-9C34-5B5C999526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77248" y="1656259"/>
              <a:ext cx="1151732" cy="11898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E:\Bestanden Hans &amp; Marianne\MARIANNE\Pictures\winnie\poser\mara despina\sombrero\wp-image-59629040.jpg">
            <a:extLst>
              <a:ext uri="{FF2B5EF4-FFF2-40B4-BE49-F238E27FC236}">
                <a16:creationId xmlns:a16="http://schemas.microsoft.com/office/drawing/2014/main" id="{34EE9AA9-41CC-4240-B7B5-9157BCF50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8113" cy="618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hthoek 2">
            <a:hlinkClick r:id="rId3"/>
            <a:extLst>
              <a:ext uri="{FF2B5EF4-FFF2-40B4-BE49-F238E27FC236}">
                <a16:creationId xmlns:a16="http://schemas.microsoft.com/office/drawing/2014/main" id="{B7D1EE9B-C063-41D4-A5CA-08947CE6214A}"/>
              </a:ext>
            </a:extLst>
          </p:cNvPr>
          <p:cNvSpPr/>
          <p:nvPr/>
        </p:nvSpPr>
        <p:spPr>
          <a:xfrm>
            <a:off x="7706839" y="5463972"/>
            <a:ext cx="2698801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nl-NL" sz="1600" b="1" dirty="0" err="1">
                <a:ln/>
                <a:latin typeface="Brush Script MT" panose="03060802040406070304" pitchFamily="66" charset="0"/>
                <a:cs typeface="Arial" charset="0"/>
              </a:rPr>
              <a:t>Powerpoint</a:t>
            </a:r>
            <a:r>
              <a:rPr lang="nl-NL" sz="1600" b="1" dirty="0">
                <a:ln/>
                <a:latin typeface="Brush Script MT" panose="03060802040406070304" pitchFamily="66" charset="0"/>
                <a:cs typeface="Arial" charset="0"/>
              </a:rPr>
              <a:t>_Marianne</a:t>
            </a:r>
          </a:p>
          <a:p>
            <a:pPr algn="ctr" eaLnBrk="1" hangingPunct="1">
              <a:defRPr/>
            </a:pPr>
            <a:r>
              <a:rPr lang="nl-NL" sz="1600" b="1" dirty="0">
                <a:ln/>
                <a:latin typeface="Brush Script MT" panose="03060802040406070304" pitchFamily="66" charset="0"/>
                <a:cs typeface="Arial" charset="0"/>
              </a:rPr>
              <a:t>Click </a:t>
            </a:r>
            <a:r>
              <a:rPr lang="nl-NL" sz="1600" b="1" dirty="0" err="1">
                <a:ln/>
                <a:latin typeface="Brush Script MT" panose="03060802040406070304" pitchFamily="66" charset="0"/>
                <a:cs typeface="Arial" charset="0"/>
              </a:rPr>
              <a:t>Here</a:t>
            </a:r>
            <a:endParaRPr lang="nl-NL" sz="1600" b="1" dirty="0">
              <a:ln/>
              <a:latin typeface="Brush Script MT" panose="03060802040406070304" pitchFamily="66" charset="0"/>
              <a:cs typeface="Arial" charset="0"/>
            </a:endParaRPr>
          </a:p>
        </p:txBody>
      </p:sp>
      <p:sp>
        <p:nvSpPr>
          <p:cNvPr id="4" name="Rechthoek 3">
            <a:hlinkClick r:id="" action="ppaction://hlinkshowjump?jump=endshow"/>
            <a:extLst>
              <a:ext uri="{FF2B5EF4-FFF2-40B4-BE49-F238E27FC236}">
                <a16:creationId xmlns:a16="http://schemas.microsoft.com/office/drawing/2014/main" id="{C956BC0F-5777-4CA8-A90D-F525BC982098}"/>
              </a:ext>
            </a:extLst>
          </p:cNvPr>
          <p:cNvSpPr/>
          <p:nvPr/>
        </p:nvSpPr>
        <p:spPr>
          <a:xfrm>
            <a:off x="9181504" y="4640525"/>
            <a:ext cx="93610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nl-NL" sz="1600" b="1" dirty="0">
                <a:ln/>
                <a:latin typeface="Algerian" pitchFamily="82" charset="0"/>
                <a:cs typeface="Arial" charset="0"/>
              </a:rPr>
              <a:t>EXIT</a:t>
            </a:r>
          </a:p>
        </p:txBody>
      </p:sp>
      <p:pic>
        <p:nvPicPr>
          <p:cNvPr id="5" name="Picture 3" descr="D:\Bestanden Hans &amp; Marianne\MARIANNE\MARIANNE Afbeeldingen\cheetahs\thanks001586zn.gif">
            <a:extLst>
              <a:ext uri="{FF2B5EF4-FFF2-40B4-BE49-F238E27FC236}">
                <a16:creationId xmlns:a16="http://schemas.microsoft.com/office/drawing/2014/main" id="{B07599CD-8877-439B-BD62-F25FF4F5F6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895850"/>
            <a:ext cx="954087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E6D5476C-42A5-472F-8009-91010A320890}"/>
              </a:ext>
            </a:extLst>
          </p:cNvPr>
          <p:cNvSpPr/>
          <p:nvPr/>
        </p:nvSpPr>
        <p:spPr>
          <a:xfrm>
            <a:off x="973354" y="144091"/>
            <a:ext cx="25186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nl-NL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Dana Winner</a:t>
            </a:r>
          </a:p>
          <a:p>
            <a:pPr algn="ctr" eaLnBrk="1" hangingPunct="1">
              <a:defRPr/>
            </a:pPr>
            <a:r>
              <a:rPr lang="nl-NL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Put </a:t>
            </a:r>
            <a:r>
              <a:rPr lang="nl-NL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on</a:t>
            </a:r>
            <a:r>
              <a:rPr lang="nl-NL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 </a:t>
            </a:r>
            <a:r>
              <a:rPr lang="nl-NL" sz="2000" b="1" dirty="0" err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your</a:t>
            </a:r>
            <a:r>
              <a:rPr lang="nl-NL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 white Sombrero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D9FD02FC-CFEB-497A-BD76-CB5E4F72DE09}"/>
              </a:ext>
            </a:extLst>
          </p:cNvPr>
          <p:cNvSpPr/>
          <p:nvPr/>
        </p:nvSpPr>
        <p:spPr>
          <a:xfrm>
            <a:off x="1188616" y="5607407"/>
            <a:ext cx="1116010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eaLnBrk="1" hangingPunct="1">
              <a:defRPr/>
            </a:pPr>
            <a:r>
              <a:rPr lang="nl-NL" sz="1600" b="1" spc="150" dirty="0" err="1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ush Script MT" panose="03060802040406070304" pitchFamily="66" charset="0"/>
                <a:cs typeface="Arial" charset="0"/>
              </a:rPr>
              <a:t>Mari@nne</a:t>
            </a:r>
            <a:endParaRPr lang="nl-NL" sz="16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ush Script MT" panose="03060802040406070304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</TotalTime>
  <Words>22</Words>
  <Application>Microsoft Office PowerPoint</Application>
  <PresentationFormat>Aangepast</PresentationFormat>
  <Paragraphs>9</Paragraphs>
  <Slides>19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Calibri</vt:lpstr>
      <vt:lpstr>Arial</vt:lpstr>
      <vt:lpstr>Brush Script MT</vt:lpstr>
      <vt:lpstr>Algerian</vt:lpstr>
      <vt:lpstr>Colonna MT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Hunter 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Marianne</dc:creator>
  <cp:lastModifiedBy> </cp:lastModifiedBy>
  <cp:revision>16</cp:revision>
  <dcterms:created xsi:type="dcterms:W3CDTF">2017-06-29T20:32:58Z</dcterms:created>
  <dcterms:modified xsi:type="dcterms:W3CDTF">2019-07-28T20:53:09Z</dcterms:modified>
</cp:coreProperties>
</file>