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7" r:id="rId3"/>
    <p:sldId id="357" r:id="rId4"/>
    <p:sldId id="258" r:id="rId5"/>
    <p:sldId id="261" r:id="rId6"/>
    <p:sldId id="260" r:id="rId7"/>
    <p:sldId id="273" r:id="rId8"/>
    <p:sldId id="263" r:id="rId9"/>
    <p:sldId id="288" r:id="rId10"/>
    <p:sldId id="265" r:id="rId11"/>
    <p:sldId id="266" r:id="rId12"/>
    <p:sldId id="282" r:id="rId13"/>
    <p:sldId id="270" r:id="rId14"/>
    <p:sldId id="289" r:id="rId15"/>
    <p:sldId id="272" r:id="rId16"/>
    <p:sldId id="262" r:id="rId17"/>
    <p:sldId id="303" r:id="rId18"/>
    <p:sldId id="298" r:id="rId19"/>
    <p:sldId id="290" r:id="rId20"/>
    <p:sldId id="281" r:id="rId21"/>
    <p:sldId id="283" r:id="rId22"/>
    <p:sldId id="286" r:id="rId23"/>
    <p:sldId id="271" r:id="rId24"/>
    <p:sldId id="360" r:id="rId25"/>
    <p:sldId id="276" r:id="rId26"/>
    <p:sldId id="291" r:id="rId27"/>
    <p:sldId id="269" r:id="rId28"/>
    <p:sldId id="299" r:id="rId29"/>
    <p:sldId id="304" r:id="rId30"/>
    <p:sldId id="361" r:id="rId31"/>
    <p:sldId id="274" r:id="rId32"/>
    <p:sldId id="300" r:id="rId33"/>
    <p:sldId id="295" r:id="rId34"/>
    <p:sldId id="308" r:id="rId35"/>
    <p:sldId id="306" r:id="rId36"/>
    <p:sldId id="296" r:id="rId37"/>
    <p:sldId id="309" r:id="rId38"/>
    <p:sldId id="311" r:id="rId39"/>
    <p:sldId id="287" r:id="rId40"/>
    <p:sldId id="302" r:id="rId41"/>
    <p:sldId id="301" r:id="rId42"/>
    <p:sldId id="307" r:id="rId43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+1dzKD8dFj/3YL2v88QFuA==" hashData="0g+G8CH7HnY9I2R78ZNrOyFd2f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1308" y="-9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98B39E-5D96-4B53-ADDE-432EC06945F6}" type="datetimeFigureOut">
              <a:rPr lang="hu-HU" smtClean="0"/>
              <a:pPr/>
              <a:t>2018.11.11.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1AB53-DD6B-431E-B869-A51CCC986FB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check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98B39E-5D96-4B53-ADDE-432EC06945F6}" type="datetimeFigureOut">
              <a:rPr lang="hu-HU" smtClean="0"/>
              <a:pPr/>
              <a:t>2018.11.11.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1AB53-DD6B-431E-B869-A51CCC986FB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check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98B39E-5D96-4B53-ADDE-432EC06945F6}" type="datetimeFigureOut">
              <a:rPr lang="hu-HU" smtClean="0"/>
              <a:pPr/>
              <a:t>2018.11.11.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1AB53-DD6B-431E-B869-A51CCC986FB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check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98B39E-5D96-4B53-ADDE-432EC06945F6}" type="datetimeFigureOut">
              <a:rPr lang="hu-HU" smtClean="0"/>
              <a:pPr/>
              <a:t>2018.11.11.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1AB53-DD6B-431E-B869-A51CCC986FB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check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98B39E-5D96-4B53-ADDE-432EC06945F6}" type="datetimeFigureOut">
              <a:rPr lang="hu-HU" smtClean="0"/>
              <a:pPr/>
              <a:t>2018.11.11.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1AB53-DD6B-431E-B869-A51CCC986FB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check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98B39E-5D96-4B53-ADDE-432EC06945F6}" type="datetimeFigureOut">
              <a:rPr lang="hu-HU" smtClean="0"/>
              <a:pPr/>
              <a:t>2018.11.11.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1AB53-DD6B-431E-B869-A51CCC986FB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check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98B39E-5D96-4B53-ADDE-432EC06945F6}" type="datetimeFigureOut">
              <a:rPr lang="hu-HU" smtClean="0"/>
              <a:pPr/>
              <a:t>2018.11.11.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1AB53-DD6B-431E-B869-A51CCC986FB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check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98B39E-5D96-4B53-ADDE-432EC06945F6}" type="datetimeFigureOut">
              <a:rPr lang="hu-HU" smtClean="0"/>
              <a:pPr/>
              <a:t>2018.11.11.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1AB53-DD6B-431E-B869-A51CCC986FB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check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98B39E-5D96-4B53-ADDE-432EC06945F6}" type="datetimeFigureOut">
              <a:rPr lang="hu-HU" smtClean="0"/>
              <a:pPr/>
              <a:t>2018.11.11.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1AB53-DD6B-431E-B869-A51CCC986FB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check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98B39E-5D96-4B53-ADDE-432EC06945F6}" type="datetimeFigureOut">
              <a:rPr lang="hu-HU" smtClean="0"/>
              <a:pPr/>
              <a:t>2018.11.11.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1AB53-DD6B-431E-B869-A51CCC986FB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check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98B39E-5D96-4B53-ADDE-432EC06945F6}" type="datetimeFigureOut">
              <a:rPr lang="hu-HU" smtClean="0"/>
              <a:pPr/>
              <a:t>2018.11.11.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1AB53-DD6B-431E-B869-A51CCC986FB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checke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98B39E-5D96-4B53-ADDE-432EC06945F6}" type="datetimeFigureOut">
              <a:rPr lang="hu-HU" smtClean="0"/>
              <a:pPr/>
              <a:t>2018.11.11.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91AB53-DD6B-431E-B869-A51CCC986FB6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checker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4175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" name="Kép 2" descr="11f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99610" y="1417340"/>
            <a:ext cx="470535" cy="990600"/>
          </a:xfrm>
          <a:prstGeom prst="rect">
            <a:avLst/>
          </a:prstGeom>
        </p:spPr>
      </p:pic>
      <p:pic>
        <p:nvPicPr>
          <p:cNvPr id="4" name="Kép 3" descr="11n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843719" y="1417340"/>
            <a:ext cx="656273" cy="990600"/>
          </a:xfrm>
          <a:prstGeom prst="rect">
            <a:avLst/>
          </a:prstGeom>
        </p:spPr>
      </p:pic>
      <p:pic>
        <p:nvPicPr>
          <p:cNvPr id="5" name="Kép 4" descr="11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411769" y="1417340"/>
            <a:ext cx="507683" cy="990600"/>
          </a:xfrm>
          <a:prstGeom prst="rect">
            <a:avLst/>
          </a:prstGeom>
        </p:spPr>
      </p:pic>
      <p:pic>
        <p:nvPicPr>
          <p:cNvPr id="6" name="Kép 5" descr="11c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304740" y="1345332"/>
            <a:ext cx="563404" cy="990600"/>
          </a:xfrm>
          <a:prstGeom prst="rect">
            <a:avLst/>
          </a:prstGeom>
        </p:spPr>
      </p:pic>
      <p:pic>
        <p:nvPicPr>
          <p:cNvPr id="7" name="Kép 6" descr="11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728613" y="1345332"/>
            <a:ext cx="507683" cy="990600"/>
          </a:xfrm>
          <a:prstGeom prst="rect">
            <a:avLst/>
          </a:prstGeom>
        </p:spPr>
      </p:pic>
      <p:pic>
        <p:nvPicPr>
          <p:cNvPr id="8" name="Kép 7" descr="11s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8137817" y="1273324"/>
            <a:ext cx="538639" cy="990600"/>
          </a:xfrm>
          <a:prstGeom prst="rect">
            <a:avLst/>
          </a:prstGeom>
        </p:spPr>
      </p:pic>
      <p:sp>
        <p:nvSpPr>
          <p:cNvPr id="9" name="Téglalap 8"/>
          <p:cNvSpPr/>
          <p:nvPr/>
        </p:nvSpPr>
        <p:spPr>
          <a:xfrm>
            <a:off x="4644008" y="2713484"/>
            <a:ext cx="41229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3200" b="0" cap="none" spc="0" dirty="0" smtClean="0">
                <a:ln w="10160">
                  <a:noFill/>
                  <a:prstDash val="solid"/>
                </a:ln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1</a:t>
            </a:r>
            <a:endParaRPr lang="hu-HU" sz="3200" b="0" cap="none" spc="0" dirty="0">
              <a:ln w="10160">
                <a:noFill/>
                <a:prstDash val="solid"/>
              </a:ln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6000">
    <p:checker/>
    <p:sndAc>
      <p:stSnd>
        <p:snd r:embed="rId2" name="Casino - Instrumental - Patzmarzbelt-s Collection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07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kis-piheno-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3633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5913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4711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93382.jpg"/>
          <p:cNvPicPr>
            <a:picLocks noChangeAspect="1"/>
          </p:cNvPicPr>
          <p:nvPr/>
        </p:nvPicPr>
        <p:blipFill>
          <a:blip r:embed="rId2" cstate="print"/>
          <a:srcRect b="2953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9168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73236.jpg"/>
          <p:cNvPicPr>
            <a:picLocks noChangeAspect="1"/>
          </p:cNvPicPr>
          <p:nvPr/>
        </p:nvPicPr>
        <p:blipFill>
          <a:blip r:embed="rId2" cstate="print"/>
          <a:srcRect t="1890" r="4134" b="2362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40725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4795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18748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74199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20141225-foto-szolnoki-tibor.jpg"/>
          <p:cNvPicPr>
            <a:picLocks noChangeAspect="1"/>
          </p:cNvPicPr>
          <p:nvPr/>
        </p:nvPicPr>
        <p:blipFill>
          <a:blip r:embed="rId2" cstate="print"/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91774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480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8787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udapest-vigado-ter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nimals___Monkeys____Monkey_sitting_on_a_fence_059395_1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51226-foto-szolnoki-tibor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9563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19660.jpg"/>
          <p:cNvPicPr>
            <a:picLocks noChangeAspect="1"/>
          </p:cNvPicPr>
          <p:nvPr/>
        </p:nvPicPr>
        <p:blipFill>
          <a:blip r:embed="rId2" cstate="print">
            <a:lum contrast="30000"/>
          </a:blip>
          <a:srcRect b="2953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55295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9082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kuvik-bagoly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31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nglia-london-buckingham-palot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64543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usztria-karintia-panoramaut-villachnal.jpg"/>
          <p:cNvPicPr>
            <a:picLocks noChangeAspect="1"/>
          </p:cNvPicPr>
          <p:nvPr/>
        </p:nvPicPr>
        <p:blipFill>
          <a:blip r:embed="rId2" cstate="print"/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old-trees-blue-leipzig-urban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enerifei-allatfarm-kanari-szigete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99567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latonkenes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nimals___Cats_Kitten_walks_on_blue_fence_103341_1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arm-horses-thiva-greece.jpg"/>
          <p:cNvPicPr>
            <a:picLocks noChangeAspect="1"/>
          </p:cNvPicPr>
          <p:nvPr/>
        </p:nvPicPr>
        <p:blipFill>
          <a:blip r:embed="rId2" cstate="print">
            <a:lum contrast="4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eative_Wallpaper___Blue_fence_with_balls_071868_1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nimals___Dogs_Bedlington_Terrier_posing_on_the_fence_049604_12.jpg"/>
          <p:cNvPicPr>
            <a:picLocks noChangeAspect="1"/>
          </p:cNvPicPr>
          <p:nvPr/>
        </p:nvPicPr>
        <p:blipFill>
          <a:blip r:embed="rId2" cstate="print"/>
          <a:srcRect r="369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ence_metal_paint_82503_1280x800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otoszolnoki-tibor-2013103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71779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udapest-kis-kiralylany-szobra.jpg"/>
          <p:cNvPicPr>
            <a:picLocks noChangeAspect="1"/>
          </p:cNvPicPr>
          <p:nvPr/>
        </p:nvPicPr>
        <p:blipFill>
          <a:blip r:embed="rId2" cstate="print"/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udapest-ejszakai-fenyek.jpg"/>
          <p:cNvPicPr>
            <a:picLocks noChangeAspect="1"/>
          </p:cNvPicPr>
          <p:nvPr/>
        </p:nvPicPr>
        <p:blipFill>
          <a:blip r:embed="rId2" cstate="print"/>
          <a:srcRect b="2480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eative_Wallpaper_The_inscription_on_the_fence_from_the_grid_099314_12.jpg"/>
          <p:cNvPicPr>
            <a:picLocks noChangeAspect="1"/>
          </p:cNvPicPr>
          <p:nvPr/>
        </p:nvPicPr>
        <p:blipFill>
          <a:blip r:embed="rId2" cstate="print">
            <a:lum bright="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" name="Kép 2" descr="alairas7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88224" y="3433564"/>
            <a:ext cx="1038225" cy="352425"/>
          </a:xfrm>
          <a:prstGeom prst="rect">
            <a:avLst/>
          </a:prstGeom>
        </p:spPr>
      </p:pic>
      <p:sp>
        <p:nvSpPr>
          <p:cNvPr id="4" name="Téglalap 3"/>
          <p:cNvSpPr/>
          <p:nvPr/>
        </p:nvSpPr>
        <p:spPr>
          <a:xfrm>
            <a:off x="0" y="0"/>
            <a:ext cx="1725152" cy="2462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000" b="0" cap="none" spc="0" dirty="0" smtClean="0">
                <a:ln w="10160">
                  <a:noFill/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http://judy-pps.blogspot.com</a:t>
            </a:r>
            <a:endParaRPr lang="hu-HU" sz="1000" b="0" cap="none" spc="0" dirty="0">
              <a:ln w="10160">
                <a:noFill/>
                <a:prstDash val="solid"/>
              </a:ln>
              <a:solidFill>
                <a:srgbClr val="FFFF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7303432" y="0"/>
            <a:ext cx="1840568" cy="2462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000" b="0" cap="none" spc="0" dirty="0" smtClean="0">
                <a:ln w="10160">
                  <a:noFill/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http://www.ppsparadicsom.net</a:t>
            </a:r>
            <a:endParaRPr lang="hu-HU" sz="1000" b="0" cap="none" spc="0" dirty="0">
              <a:ln w="10160">
                <a:noFill/>
                <a:prstDash val="solid"/>
              </a:ln>
              <a:solidFill>
                <a:srgbClr val="FFFF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0000">
    <p:check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206</TotalTime>
  <Words>7</Words>
  <Application>Microsoft Office PowerPoint</Application>
  <PresentationFormat>Diavetítés a képernyőre (16:10 oldalarány)</PresentationFormat>
  <Paragraphs>3</Paragraphs>
  <Slides>42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42</vt:i4>
      </vt:variant>
    </vt:vector>
  </HeadingPairs>
  <TitlesOfParts>
    <vt:vector size="43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  <vt:lpstr>42.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34</cp:revision>
  <dcterms:created xsi:type="dcterms:W3CDTF">2018-10-24T03:06:40Z</dcterms:created>
  <dcterms:modified xsi:type="dcterms:W3CDTF">2018-11-11T13:37:09Z</dcterms:modified>
</cp:coreProperties>
</file>