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80" r:id="rId4"/>
    <p:sldId id="263" r:id="rId5"/>
    <p:sldId id="273" r:id="rId6"/>
    <p:sldId id="258" r:id="rId7"/>
    <p:sldId id="279" r:id="rId8"/>
    <p:sldId id="259" r:id="rId9"/>
    <p:sldId id="260" r:id="rId10"/>
    <p:sldId id="261" r:id="rId11"/>
    <p:sldId id="281" r:id="rId12"/>
    <p:sldId id="283" r:id="rId13"/>
    <p:sldId id="264" r:id="rId14"/>
    <p:sldId id="266" r:id="rId15"/>
    <p:sldId id="265" r:id="rId16"/>
    <p:sldId id="267" r:id="rId17"/>
    <p:sldId id="268" r:id="rId18"/>
    <p:sldId id="269" r:id="rId19"/>
    <p:sldId id="278" r:id="rId20"/>
    <p:sldId id="271" r:id="rId21"/>
    <p:sldId id="272" r:id="rId22"/>
    <p:sldId id="282" r:id="rId23"/>
    <p:sldId id="274" r:id="rId24"/>
    <p:sldId id="276" r:id="rId25"/>
    <p:sldId id="277" r:id="rId26"/>
  </p:sldIdLst>
  <p:sldSz cx="10296525" cy="61912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iR7bLHVo+gJu9A9T6z+EA==" hashData="6eUiRpVLS/e65zKvNjWqIVdxDnc/evghikvSxmG4SNTlEPNofvtr3Llbw33TnuRX18LHH8vhlEq2YPQmuHLd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7C80"/>
    <a:srgbClr val="FF9933"/>
    <a:srgbClr val="FFCCFF"/>
    <a:srgbClr val="FF6699"/>
    <a:srgbClr val="FF99CC"/>
    <a:srgbClr val="9966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>
        <p:scale>
          <a:sx n="69" d="100"/>
          <a:sy n="69" d="100"/>
        </p:scale>
        <p:origin x="1890" y="11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7066" y="1013244"/>
            <a:ext cx="7722394" cy="2155472"/>
          </a:xfrm>
        </p:spPr>
        <p:txBody>
          <a:bodyPr anchor="b"/>
          <a:lstStyle>
            <a:lvl1pPr algn="ctr"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7066" y="3251840"/>
            <a:ext cx="7722394" cy="1494785"/>
          </a:xfrm>
        </p:spPr>
        <p:txBody>
          <a:bodyPr/>
          <a:lstStyle>
            <a:lvl1pPr marL="0" indent="0" algn="ctr">
              <a:buNone/>
              <a:defRPr sz="2027"/>
            </a:lvl1pPr>
            <a:lvl2pPr marL="386105" indent="0" algn="ctr">
              <a:buNone/>
              <a:defRPr sz="1689"/>
            </a:lvl2pPr>
            <a:lvl3pPr marL="772211" indent="0" algn="ctr">
              <a:buNone/>
              <a:defRPr sz="1520"/>
            </a:lvl3pPr>
            <a:lvl4pPr marL="1158316" indent="0" algn="ctr">
              <a:buNone/>
              <a:defRPr sz="1351"/>
            </a:lvl4pPr>
            <a:lvl5pPr marL="1544422" indent="0" algn="ctr">
              <a:buNone/>
              <a:defRPr sz="1351"/>
            </a:lvl5pPr>
            <a:lvl6pPr marL="1930527" indent="0" algn="ctr">
              <a:buNone/>
              <a:defRPr sz="1351"/>
            </a:lvl6pPr>
            <a:lvl7pPr marL="2316632" indent="0" algn="ctr">
              <a:buNone/>
              <a:defRPr sz="1351"/>
            </a:lvl7pPr>
            <a:lvl8pPr marL="2702738" indent="0" algn="ctr">
              <a:buNone/>
              <a:defRPr sz="1351"/>
            </a:lvl8pPr>
            <a:lvl9pPr marL="3088843" indent="0" algn="ctr">
              <a:buNone/>
              <a:defRPr sz="1351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5914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19768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23" y="1543514"/>
            <a:ext cx="8880753" cy="2575388"/>
          </a:xfrm>
        </p:spPr>
        <p:txBody>
          <a:bodyPr anchor="b"/>
          <a:lstStyle>
            <a:lvl1pPr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2523" y="4143266"/>
            <a:ext cx="8880753" cy="1354335"/>
          </a:xfrm>
        </p:spPr>
        <p:txBody>
          <a:bodyPr/>
          <a:lstStyle>
            <a:lvl1pPr marL="0" indent="0">
              <a:buNone/>
              <a:defRPr sz="2027">
                <a:solidFill>
                  <a:schemeClr val="tx1">
                    <a:tint val="75000"/>
                  </a:schemeClr>
                </a:solidFill>
              </a:defRPr>
            </a:lvl1pPr>
            <a:lvl2pPr marL="386105" indent="0">
              <a:buNone/>
              <a:defRPr sz="1689">
                <a:solidFill>
                  <a:schemeClr val="tx1">
                    <a:tint val="75000"/>
                  </a:schemeClr>
                </a:solidFill>
              </a:defRPr>
            </a:lvl2pPr>
            <a:lvl3pPr marL="772211" indent="0">
              <a:buNone/>
              <a:defRPr sz="1520">
                <a:solidFill>
                  <a:schemeClr val="tx1">
                    <a:tint val="75000"/>
                  </a:schemeClr>
                </a:solidFill>
              </a:defRPr>
            </a:lvl3pPr>
            <a:lvl4pPr marL="115831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4pPr>
            <a:lvl5pPr marL="154442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5pPr>
            <a:lvl6pPr marL="1930527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6pPr>
            <a:lvl7pPr marL="231663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7pPr>
            <a:lvl8pPr marL="2702738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8pPr>
            <a:lvl9pPr marL="3088843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4176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788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261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0221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7" y="329627"/>
            <a:ext cx="8880753" cy="119668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9228" y="1517717"/>
            <a:ext cx="4355912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9228" y="2261526"/>
            <a:ext cx="4355912" cy="332636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2616" y="1517717"/>
            <a:ext cx="4377364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2616" y="2261526"/>
            <a:ext cx="4377364" cy="332636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84752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86595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8647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7364" y="891426"/>
            <a:ext cx="5212616" cy="4399800"/>
          </a:xfrm>
        </p:spPr>
        <p:txBody>
          <a:bodyPr/>
          <a:lstStyle>
            <a:lvl1pPr>
              <a:defRPr sz="2702"/>
            </a:lvl1pPr>
            <a:lvl2pPr>
              <a:defRPr sz="2365"/>
            </a:lvl2pPr>
            <a:lvl3pPr>
              <a:defRPr sz="202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7760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77364" y="891426"/>
            <a:ext cx="5212616" cy="4399800"/>
          </a:xfrm>
        </p:spPr>
        <p:txBody>
          <a:bodyPr anchor="t"/>
          <a:lstStyle>
            <a:lvl1pPr marL="0" indent="0">
              <a:buNone/>
              <a:defRPr sz="2702"/>
            </a:lvl1pPr>
            <a:lvl2pPr marL="386105" indent="0">
              <a:buNone/>
              <a:defRPr sz="2365"/>
            </a:lvl2pPr>
            <a:lvl3pPr marL="772211" indent="0">
              <a:buNone/>
              <a:defRPr sz="2027"/>
            </a:lvl3pPr>
            <a:lvl4pPr marL="1158316" indent="0">
              <a:buNone/>
              <a:defRPr sz="1689"/>
            </a:lvl4pPr>
            <a:lvl5pPr marL="1544422" indent="0">
              <a:buNone/>
              <a:defRPr sz="1689"/>
            </a:lvl5pPr>
            <a:lvl6pPr marL="1930527" indent="0">
              <a:buNone/>
              <a:defRPr sz="1689"/>
            </a:lvl6pPr>
            <a:lvl7pPr marL="2316632" indent="0">
              <a:buNone/>
              <a:defRPr sz="1689"/>
            </a:lvl7pPr>
            <a:lvl8pPr marL="2702738" indent="0">
              <a:buNone/>
              <a:defRPr sz="1689"/>
            </a:lvl8pPr>
            <a:lvl9pPr marL="3088843" indent="0">
              <a:buNone/>
              <a:defRPr sz="1689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5646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7390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8451" y="329627"/>
            <a:ext cx="2220188" cy="524679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7886" y="329627"/>
            <a:ext cx="6531858" cy="524679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93983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7886" y="329627"/>
            <a:ext cx="8880753" cy="1196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886" y="1648134"/>
            <a:ext cx="8880753" cy="392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7886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5EB59-31CB-462C-A4E7-D1A9C3F39487}" type="datetimeFigureOut">
              <a:rPr lang="nl-NL" smtClean="0"/>
              <a:t>21-3-2019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0724" y="5738372"/>
            <a:ext cx="3475077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71921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71DE4-0B41-4F8C-9905-EE03D2F484C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302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2211" rtl="0" eaLnBrk="1" latinLnBrk="0" hangingPunct="1">
        <a:lnSpc>
          <a:spcPct val="90000"/>
        </a:lnSpc>
        <a:spcBef>
          <a:spcPct val="0"/>
        </a:spcBef>
        <a:buNone/>
        <a:defRPr sz="371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3053" indent="-193053" algn="l" defTabSz="772211" rtl="0" eaLnBrk="1" latinLnBrk="0" hangingPunct="1">
        <a:lnSpc>
          <a:spcPct val="90000"/>
        </a:lnSpc>
        <a:spcBef>
          <a:spcPts val="845"/>
        </a:spcBef>
        <a:buFont typeface="Arial" panose="020B0604020202020204" pitchFamily="34" charset="0"/>
        <a:buChar char="•"/>
        <a:defRPr sz="2365" kern="1200">
          <a:solidFill>
            <a:schemeClr val="tx1"/>
          </a:solidFill>
          <a:latin typeface="+mn-lt"/>
          <a:ea typeface="+mn-ea"/>
          <a:cs typeface="+mn-cs"/>
        </a:defRPr>
      </a:lvl1pPr>
      <a:lvl2pPr marL="579158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2027" kern="1200">
          <a:solidFill>
            <a:schemeClr val="tx1"/>
          </a:solidFill>
          <a:latin typeface="+mn-lt"/>
          <a:ea typeface="+mn-ea"/>
          <a:cs typeface="+mn-cs"/>
        </a:defRPr>
      </a:lvl2pPr>
      <a:lvl3pPr marL="96526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689" kern="1200">
          <a:solidFill>
            <a:schemeClr val="tx1"/>
          </a:solidFill>
          <a:latin typeface="+mn-lt"/>
          <a:ea typeface="+mn-ea"/>
          <a:cs typeface="+mn-cs"/>
        </a:defRPr>
      </a:lvl3pPr>
      <a:lvl4pPr marL="1351369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73747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2123580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509685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895791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281896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1pPr>
      <a:lvl2pPr marL="386105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2pPr>
      <a:lvl3pPr marL="772211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3pPr>
      <a:lvl4pPr marL="1158316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54442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1930527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31663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702738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088843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4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hyperlink" Target="http://blog.seniorennet.nl/powerpoint_marianne/" TargetMode="Externa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water, natuur, zonsondergang&#10;&#10;Automatisch gegenereerde beschrijving">
            <a:extLst>
              <a:ext uri="{FF2B5EF4-FFF2-40B4-BE49-F238E27FC236}">
                <a16:creationId xmlns:a16="http://schemas.microsoft.com/office/drawing/2014/main" id="{97A30C98-2490-444B-BBCB-FC43DC33F5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4"/>
          <a:stretch/>
        </p:blipFill>
        <p:spPr>
          <a:xfrm flipH="1">
            <a:off x="1" y="0"/>
            <a:ext cx="10296524" cy="6191249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18F93A72-B70C-40F5-A2AA-4B5851FE0231}"/>
              </a:ext>
            </a:extLst>
          </p:cNvPr>
          <p:cNvSpPr/>
          <p:nvPr/>
        </p:nvSpPr>
        <p:spPr>
          <a:xfrm rot="20756326">
            <a:off x="4285782" y="965878"/>
            <a:ext cx="4787089" cy="16195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flood" dir="t">
                <a:rot lat="0" lon="0" rev="14400000"/>
              </a:lightRig>
            </a:scene3d>
            <a:sp3d extrusionH="234950" contourW="6350" prstMaterial="plastic">
              <a:bevelT h="38100" prst="convex"/>
              <a:extrusionClr>
                <a:srgbClr val="FF7C80"/>
              </a:extrusionClr>
              <a:contourClr>
                <a:schemeClr val="accent2">
                  <a:lumMod val="40000"/>
                  <a:lumOff val="60000"/>
                </a:schemeClr>
              </a:contourClr>
            </a:sp3d>
          </a:bodyPr>
          <a:lstStyle/>
          <a:p>
            <a:pPr algn="ctr"/>
            <a:r>
              <a:rPr lang="nl-NL" sz="12000" b="1" dirty="0">
                <a:ln/>
                <a:gradFill flip="none" rotWithShape="1">
                  <a:gsLst>
                    <a:gs pos="0">
                      <a:srgbClr val="FF6600">
                        <a:shade val="30000"/>
                        <a:satMod val="115000"/>
                      </a:srgbClr>
                    </a:gs>
                    <a:gs pos="50000">
                      <a:srgbClr val="FF6600">
                        <a:shade val="67500"/>
                        <a:satMod val="115000"/>
                      </a:srgbClr>
                    </a:gs>
                    <a:gs pos="100000">
                      <a:srgbClr val="FF660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Vivaldi" panose="03020602050506090804" pitchFamily="66" charset="0"/>
                <a:ea typeface="STXingkai" panose="020B0503020204020204" pitchFamily="2" charset="-122"/>
              </a:rPr>
              <a:t>Flamingo</a:t>
            </a:r>
            <a:endParaRPr lang="nl-NL" sz="12000" b="1" cap="none" spc="0" dirty="0">
              <a:ln/>
              <a:gradFill flip="none" rotWithShape="1">
                <a:gsLst>
                  <a:gs pos="0">
                    <a:srgbClr val="FF6600">
                      <a:shade val="30000"/>
                      <a:satMod val="115000"/>
                    </a:srgbClr>
                  </a:gs>
                  <a:gs pos="50000">
                    <a:srgbClr val="FF6600">
                      <a:shade val="67500"/>
                      <a:satMod val="115000"/>
                    </a:srgbClr>
                  </a:gs>
                  <a:gs pos="100000">
                    <a:srgbClr val="FF66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/>
              <a:latin typeface="Vivaldi" panose="03020602050506090804" pitchFamily="66" charset="0"/>
              <a:ea typeface="STXingkai" panose="020B0503020204020204" pitchFamily="2" charset="-122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FF2D8E52-B100-4097-A852-A903551360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2" b="15523"/>
          <a:stretch/>
        </p:blipFill>
        <p:spPr>
          <a:xfrm>
            <a:off x="7005071" y="2408306"/>
            <a:ext cx="2980924" cy="2612854"/>
          </a:xfrm>
          <a:prstGeom prst="rect">
            <a:avLst/>
          </a:prstGeom>
        </p:spPr>
      </p:pic>
      <p:sp>
        <p:nvSpPr>
          <p:cNvPr id="6" name="Kader 5">
            <a:extLst>
              <a:ext uri="{FF2B5EF4-FFF2-40B4-BE49-F238E27FC236}">
                <a16:creationId xmlns:a16="http://schemas.microsoft.com/office/drawing/2014/main" id="{CF0DCA23-489E-45C3-B240-6335CF8EE746}"/>
              </a:ext>
            </a:extLst>
          </p:cNvPr>
          <p:cNvSpPr/>
          <p:nvPr/>
        </p:nvSpPr>
        <p:spPr>
          <a:xfrm flipH="1">
            <a:off x="-1" y="0"/>
            <a:ext cx="10296523" cy="6191250"/>
          </a:xfrm>
          <a:prstGeom prst="frame">
            <a:avLst>
              <a:gd name="adj1" fmla="val 5349"/>
            </a:avLst>
          </a:prstGeom>
          <a:gradFill flip="none" rotWithShape="1">
            <a:gsLst>
              <a:gs pos="55000">
                <a:srgbClr val="996600">
                  <a:alpha val="20000"/>
                </a:srgbClr>
              </a:gs>
              <a:gs pos="4000">
                <a:srgbClr val="F3932D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D1F95E89-D870-4F7A-B8A3-30B0A02D4F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068" y="4967543"/>
            <a:ext cx="2647312" cy="63866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0870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:sndAc>
          <p:stSnd>
            <p:snd r:embed="rId2" name="Frederic Delarue - Rays of Light.wav"/>
          </p:stSnd>
        </p:sndAc>
      </p:transition>
    </mc:Choice>
    <mc:Fallback xmlns="">
      <p:transition spd="slow" advClick="0" advTm="12000">
        <p:sndAc>
          <p:stSnd>
            <p:snd r:embed="rId6" name="Frederic Delarue - Rays of 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533A8D5-82A4-4E27-BDF4-FF4696795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179"/>
            <a:ext cx="10296525" cy="6246429"/>
          </a:xfrm>
          <a:prstGeom prst="rect">
            <a:avLst/>
          </a:prstGeom>
        </p:spPr>
      </p:pic>
      <p:pic>
        <p:nvPicPr>
          <p:cNvPr id="4" name="Afbeelding 3" descr="Afbeelding met vogel, buiten, dier, staand&#10;&#10;Automatisch gegenereerde beschrijving">
            <a:extLst>
              <a:ext uri="{FF2B5EF4-FFF2-40B4-BE49-F238E27FC236}">
                <a16:creationId xmlns:a16="http://schemas.microsoft.com/office/drawing/2014/main" id="{D63EF924-1C79-4436-BDC4-41EE04094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5180"/>
            <a:ext cx="10296525" cy="6246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0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gel, buiten, dier, watervogel&#10;&#10;Automatisch gegenereerde beschrijving">
            <a:extLst>
              <a:ext uri="{FF2B5EF4-FFF2-40B4-BE49-F238E27FC236}">
                <a16:creationId xmlns:a16="http://schemas.microsoft.com/office/drawing/2014/main" id="{5AD3F47E-4E28-4887-B03F-EA90BC0C7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6" cy="622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043142"/>
      </p:ext>
    </p:extLst>
  </p:cSld>
  <p:clrMapOvr>
    <a:masterClrMapping/>
  </p:clrMapOvr>
  <p:transition spd="slow" advClick="0"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6A71124-4129-4C72-B7A3-70D541EA0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457"/>
            <a:ext cx="10296525" cy="619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469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9000">
        <p15:prstTrans prst="peelOff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CE8B37CE-CD14-4E66-AFF2-DF3241064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53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14:ripple dir="ld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0B548BE-1FD5-46FF-9964-91C73773B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0296525" cy="6191250"/>
          </a:xfrm>
          <a:prstGeom prst="rect">
            <a:avLst/>
          </a:prstGeom>
        </p:spPr>
      </p:pic>
      <p:pic>
        <p:nvPicPr>
          <p:cNvPr id="4" name="Afbeelding 3" descr="Afbeelding met vogel, buiten, water, dier&#10;&#10;Automatisch gegenereerde beschrijving">
            <a:extLst>
              <a:ext uri="{FF2B5EF4-FFF2-40B4-BE49-F238E27FC236}">
                <a16:creationId xmlns:a16="http://schemas.microsoft.com/office/drawing/2014/main" id="{8B01AEAC-4403-4BD7-8452-441DF41F59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6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3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AC140CE-19FB-470D-B292-15BD28BAA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324489" cy="6189785"/>
          </a:xfrm>
          <a:prstGeom prst="rect">
            <a:avLst/>
          </a:prstGeom>
        </p:spPr>
      </p:pic>
      <p:sp>
        <p:nvSpPr>
          <p:cNvPr id="4" name="Rechthoekige driehoek 3">
            <a:extLst>
              <a:ext uri="{FF2B5EF4-FFF2-40B4-BE49-F238E27FC236}">
                <a16:creationId xmlns:a16="http://schemas.microsoft.com/office/drawing/2014/main" id="{03A8DE63-2638-4566-A3E1-6784FDA698D1}"/>
              </a:ext>
            </a:extLst>
          </p:cNvPr>
          <p:cNvSpPr/>
          <p:nvPr/>
        </p:nvSpPr>
        <p:spPr>
          <a:xfrm>
            <a:off x="0" y="1"/>
            <a:ext cx="5149056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5" name="Rechthoekige driehoek 4">
            <a:extLst>
              <a:ext uri="{FF2B5EF4-FFF2-40B4-BE49-F238E27FC236}">
                <a16:creationId xmlns:a16="http://schemas.microsoft.com/office/drawing/2014/main" id="{3AC0B11C-E769-4049-9B58-4BE6CC8452BA}"/>
              </a:ext>
            </a:extLst>
          </p:cNvPr>
          <p:cNvSpPr/>
          <p:nvPr/>
        </p:nvSpPr>
        <p:spPr>
          <a:xfrm flipV="1">
            <a:off x="0" y="0"/>
            <a:ext cx="5149056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11D7158F-46EF-44A8-8B9D-787324211748}"/>
              </a:ext>
            </a:extLst>
          </p:cNvPr>
          <p:cNvSpPr/>
          <p:nvPr/>
        </p:nvSpPr>
        <p:spPr>
          <a:xfrm flipH="1">
            <a:off x="5166641" y="0"/>
            <a:ext cx="5149056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7" name="Rechthoekige driehoek 6">
            <a:extLst>
              <a:ext uri="{FF2B5EF4-FFF2-40B4-BE49-F238E27FC236}">
                <a16:creationId xmlns:a16="http://schemas.microsoft.com/office/drawing/2014/main" id="{DCFDE6CB-6FE1-4FB6-BC5D-B21240019D02}"/>
              </a:ext>
            </a:extLst>
          </p:cNvPr>
          <p:cNvSpPr/>
          <p:nvPr/>
        </p:nvSpPr>
        <p:spPr>
          <a:xfrm flipH="1" flipV="1">
            <a:off x="5175433" y="0"/>
            <a:ext cx="5149056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128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616700F-C810-445E-8309-DBA304BC8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pic>
        <p:nvPicPr>
          <p:cNvPr id="4" name="Picture 3" descr="E:\Bestanden Hans &amp; Marianne\MARIANNE\Pictures\colorful butterfly\Nieuwe map\ocBDb0WrAXTzUJXwk7WikUXPb8k.png">
            <a:extLst>
              <a:ext uri="{FF2B5EF4-FFF2-40B4-BE49-F238E27FC236}">
                <a16:creationId xmlns:a16="http://schemas.microsoft.com/office/drawing/2014/main" id="{0D117A3F-6334-4896-9BEB-8CF0F0F23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549" y="0"/>
            <a:ext cx="10624009" cy="5712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739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Afbeelding met lucht, buiten, natuur&#10;&#10;Automatisch gegenereerde beschrijving">
            <a:extLst>
              <a:ext uri="{FF2B5EF4-FFF2-40B4-BE49-F238E27FC236}">
                <a16:creationId xmlns:a16="http://schemas.microsoft.com/office/drawing/2014/main" id="{18B9199D-023E-4C33-BD7C-9F5FC712A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205433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1B4481-C849-4C94-8509-B9CF9EA6DCE4}"/>
              </a:ext>
            </a:extLst>
          </p:cNvPr>
          <p:cNvSpPr/>
          <p:nvPr/>
        </p:nvSpPr>
        <p:spPr>
          <a:xfrm flipH="1" flipV="1">
            <a:off x="0" y="-2581"/>
            <a:ext cx="5149056" cy="309642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1B0E7F58-73D8-4DD0-9AA7-ABC3A6DC2FD4}"/>
              </a:ext>
            </a:extLst>
          </p:cNvPr>
          <p:cNvSpPr/>
          <p:nvPr/>
        </p:nvSpPr>
        <p:spPr>
          <a:xfrm flipH="1">
            <a:off x="0" y="3087541"/>
            <a:ext cx="5149056" cy="309641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C0599271-A7EE-4C4D-A72C-08A790D98F6E}"/>
              </a:ext>
            </a:extLst>
          </p:cNvPr>
          <p:cNvSpPr/>
          <p:nvPr/>
        </p:nvSpPr>
        <p:spPr>
          <a:xfrm>
            <a:off x="5149056" y="3093839"/>
            <a:ext cx="5149057" cy="309641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B8569340-123B-481F-8B09-12288DE5FE26}"/>
              </a:ext>
            </a:extLst>
          </p:cNvPr>
          <p:cNvSpPr/>
          <p:nvPr/>
        </p:nvSpPr>
        <p:spPr>
          <a:xfrm flipV="1">
            <a:off x="5149056" y="-2580"/>
            <a:ext cx="5149057" cy="309641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307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B78419B-7CE1-4E97-A612-BC52CF626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pic>
        <p:nvPicPr>
          <p:cNvPr id="4" name="Picture 3" descr="E:\Bestanden Hans &amp; Marianne\MARIANNE\Pictures\colorful butterfly\Nieuwe map\ocBDb0WrAXTzUJXwk7WikUXPb8k.png">
            <a:extLst>
              <a:ext uri="{FF2B5EF4-FFF2-40B4-BE49-F238E27FC236}">
                <a16:creationId xmlns:a16="http://schemas.microsoft.com/office/drawing/2014/main" id="{1A7E2418-20A9-4CAE-9A91-FEB1B38BD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549" y="0"/>
            <a:ext cx="10624009" cy="5712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14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AE3F2F8-D658-4FD5-A15F-04639420E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5999" cy="6191250"/>
          </a:xfrm>
          <a:prstGeom prst="rect">
            <a:avLst/>
          </a:prstGeom>
        </p:spPr>
      </p:pic>
      <p:sp>
        <p:nvSpPr>
          <p:cNvPr id="12" name="Gelijkbenige driehoek 11">
            <a:extLst>
              <a:ext uri="{FF2B5EF4-FFF2-40B4-BE49-F238E27FC236}">
                <a16:creationId xmlns:a16="http://schemas.microsoft.com/office/drawing/2014/main" id="{B92D909D-6D4E-441A-91A4-A6464553C9D5}"/>
              </a:ext>
            </a:extLst>
          </p:cNvPr>
          <p:cNvSpPr/>
          <p:nvPr/>
        </p:nvSpPr>
        <p:spPr>
          <a:xfrm>
            <a:off x="526" y="3428120"/>
            <a:ext cx="6807640" cy="2763130"/>
          </a:xfrm>
          <a:prstGeom prst="triangle">
            <a:avLst>
              <a:gd name="adj" fmla="val 50001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158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3" name="Gelijkbenige driehoek 12">
            <a:extLst>
              <a:ext uri="{FF2B5EF4-FFF2-40B4-BE49-F238E27FC236}">
                <a16:creationId xmlns:a16="http://schemas.microsoft.com/office/drawing/2014/main" id="{AE72822D-B607-4D8E-9DD4-B2E845F4C732}"/>
              </a:ext>
            </a:extLst>
          </p:cNvPr>
          <p:cNvSpPr/>
          <p:nvPr/>
        </p:nvSpPr>
        <p:spPr>
          <a:xfrm>
            <a:off x="3381990" y="3428120"/>
            <a:ext cx="6914009" cy="2763130"/>
          </a:xfrm>
          <a:prstGeom prst="triangle">
            <a:avLst>
              <a:gd name="adj" fmla="val 48952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4" name="Gelijkbenige driehoek 13">
            <a:extLst>
              <a:ext uri="{FF2B5EF4-FFF2-40B4-BE49-F238E27FC236}">
                <a16:creationId xmlns:a16="http://schemas.microsoft.com/office/drawing/2014/main" id="{284F1B5A-134C-46D8-A474-56E67F664B2B}"/>
              </a:ext>
            </a:extLst>
          </p:cNvPr>
          <p:cNvSpPr/>
          <p:nvPr/>
        </p:nvSpPr>
        <p:spPr>
          <a:xfrm flipV="1">
            <a:off x="526" y="0"/>
            <a:ext cx="6807640" cy="2763130"/>
          </a:xfrm>
          <a:prstGeom prst="triangle">
            <a:avLst>
              <a:gd name="adj" fmla="val 50206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190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5" name="Gelijkbenige driehoek 14">
            <a:extLst>
              <a:ext uri="{FF2B5EF4-FFF2-40B4-BE49-F238E27FC236}">
                <a16:creationId xmlns:a16="http://schemas.microsoft.com/office/drawing/2014/main" id="{30F426D9-3A34-43FC-A987-93E8EF4EEA68}"/>
              </a:ext>
            </a:extLst>
          </p:cNvPr>
          <p:cNvSpPr/>
          <p:nvPr/>
        </p:nvSpPr>
        <p:spPr>
          <a:xfrm flipV="1">
            <a:off x="3381990" y="0"/>
            <a:ext cx="6914009" cy="2763130"/>
          </a:xfrm>
          <a:prstGeom prst="triangle">
            <a:avLst>
              <a:gd name="adj" fmla="val 49587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6" name="Gelijkbenige driehoek 15">
            <a:extLst>
              <a:ext uri="{FF2B5EF4-FFF2-40B4-BE49-F238E27FC236}">
                <a16:creationId xmlns:a16="http://schemas.microsoft.com/office/drawing/2014/main" id="{AE77EEBC-4C3F-4F49-BBE2-CFD5D72D882F}"/>
              </a:ext>
            </a:extLst>
          </p:cNvPr>
          <p:cNvSpPr/>
          <p:nvPr/>
        </p:nvSpPr>
        <p:spPr>
          <a:xfrm rot="5400000">
            <a:off x="-908597" y="1517002"/>
            <a:ext cx="4950272" cy="3132031"/>
          </a:xfrm>
          <a:prstGeom prst="triangle">
            <a:avLst>
              <a:gd name="adj" fmla="val 50076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7" name="Gelijkbenige driehoek 16">
            <a:extLst>
              <a:ext uri="{FF2B5EF4-FFF2-40B4-BE49-F238E27FC236}">
                <a16:creationId xmlns:a16="http://schemas.microsoft.com/office/drawing/2014/main" id="{94724537-35B4-4C14-B9BE-CECD32836A06}"/>
              </a:ext>
            </a:extLst>
          </p:cNvPr>
          <p:cNvSpPr/>
          <p:nvPr/>
        </p:nvSpPr>
        <p:spPr>
          <a:xfrm rot="16200000" flipH="1">
            <a:off x="6290847" y="1521105"/>
            <a:ext cx="5022255" cy="2988052"/>
          </a:xfrm>
          <a:prstGeom prst="triangle">
            <a:avLst>
              <a:gd name="adj" fmla="val 50673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8" name="Stroomdiagram: Beslissing 17">
            <a:extLst>
              <a:ext uri="{FF2B5EF4-FFF2-40B4-BE49-F238E27FC236}">
                <a16:creationId xmlns:a16="http://schemas.microsoft.com/office/drawing/2014/main" id="{783B01A3-77DA-40DC-BE6C-29BD299E8A29}"/>
              </a:ext>
            </a:extLst>
          </p:cNvPr>
          <p:cNvSpPr/>
          <p:nvPr/>
        </p:nvSpPr>
        <p:spPr>
          <a:xfrm>
            <a:off x="1760486" y="288348"/>
            <a:ext cx="6753272" cy="5526259"/>
          </a:xfrm>
          <a:prstGeom prst="flowChartDecision">
            <a:avLst/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</p:spTree>
    <p:extLst>
      <p:ext uri="{BB962C8B-B14F-4D97-AF65-F5344CB8AC3E}">
        <p14:creationId xmlns:p14="http://schemas.microsoft.com/office/powerpoint/2010/main" val="232592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21EC7654-D947-4261-9E53-5FC316D49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3" y="0"/>
            <a:ext cx="10271077" cy="6191250"/>
          </a:xfrm>
          <a:prstGeom prst="rect">
            <a:avLst/>
          </a:prstGeom>
        </p:spPr>
      </p:pic>
      <p:pic>
        <p:nvPicPr>
          <p:cNvPr id="8" name="Afbeelding 7" descr="Afbeelding met vogel, buiten, water, dier&#10;&#10;Automatisch gegenereerde beschrijving">
            <a:extLst>
              <a:ext uri="{FF2B5EF4-FFF2-40B4-BE49-F238E27FC236}">
                <a16:creationId xmlns:a16="http://schemas.microsoft.com/office/drawing/2014/main" id="{C4898269-1AB4-4F8B-B3F7-AA6932E5A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723" y="0"/>
            <a:ext cx="10283802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3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&#10;&#10;Automatisch gegenereerde beschrijving">
            <a:extLst>
              <a:ext uri="{FF2B5EF4-FFF2-40B4-BE49-F238E27FC236}">
                <a16:creationId xmlns:a16="http://schemas.microsoft.com/office/drawing/2014/main" id="{66CCF4B3-2EA4-4B4F-8FF9-9BD79EECF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04693" cy="6191250"/>
          </a:xfrm>
          <a:prstGeom prst="rect">
            <a:avLst/>
          </a:prstGeom>
        </p:spPr>
      </p:pic>
      <p:pic>
        <p:nvPicPr>
          <p:cNvPr id="5" name="Picture 3" descr="E:\Bestanden Hans &amp; Marianne\MARIANNE\Pictures\colorful butterfly\red flower\o5iY77UfhOUOLks7BKtIx-KpzqE.png">
            <a:extLst>
              <a:ext uri="{FF2B5EF4-FFF2-40B4-BE49-F238E27FC236}">
                <a16:creationId xmlns:a16="http://schemas.microsoft.com/office/drawing/2014/main" id="{B68C74C5-C41A-456C-A7FA-EAE5AC21C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E381"/>
              </a:clrFrom>
              <a:clrTo>
                <a:srgbClr val="FFE381">
                  <a:alpha val="0"/>
                </a:srgbClr>
              </a:clrTo>
            </a:clrChange>
            <a:duotone>
              <a:prstClr val="black"/>
              <a:srgbClr val="FF6699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  <a14:imgEffect>
                      <a14:sharpenSoften amount="4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866" y="0"/>
            <a:ext cx="8202612" cy="5995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6" descr="Afbeelding met vogel, dier, watervogel, water&#10;&#10;Automatisch gegenereerde beschrijving">
            <a:extLst>
              <a:ext uri="{FF2B5EF4-FFF2-40B4-BE49-F238E27FC236}">
                <a16:creationId xmlns:a16="http://schemas.microsoft.com/office/drawing/2014/main" id="{67F61F34-EA89-4E7A-A1B9-17132B3E22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507" y="2272323"/>
            <a:ext cx="3613638" cy="409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65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1B420E9-3AA1-4941-8295-BA09340EC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699"/>
            <a:ext cx="10296525" cy="6241949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9607BA2-9BE0-429D-9130-272301778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700"/>
            <a:ext cx="10296525" cy="624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54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lucht, buiten, zonsondergang&#10;&#10;Automatisch gegenereerde beschrijving">
            <a:extLst>
              <a:ext uri="{FF2B5EF4-FFF2-40B4-BE49-F238E27FC236}">
                <a16:creationId xmlns:a16="http://schemas.microsoft.com/office/drawing/2014/main" id="{161DAC34-23AC-4DB9-B057-FF5F62B5D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18C55A2E-7B74-42D0-A638-73FBDA2366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6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2D48E65-94F2-4758-A3E7-70A5796A1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0296527" cy="619125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4D91C2D8-B226-4932-B02D-65733C84C2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0296527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98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vogel, lucht, buiten&#10;&#10;Automatisch gegenereerde beschrijving">
            <a:extLst>
              <a:ext uri="{FF2B5EF4-FFF2-40B4-BE49-F238E27FC236}">
                <a16:creationId xmlns:a16="http://schemas.microsoft.com/office/drawing/2014/main" id="{108BB342-813C-40EB-9634-7E09CCF89E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"/>
          <a:stretch/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pic>
        <p:nvPicPr>
          <p:cNvPr id="5" name="Picture 5" descr="E:\Bestanden Hans &amp; Marianne\MARIANNE\Pictures\colorful butterfly\red flower\_fRbT3ln45Xwd_I0U3oJY5JN5rI.png">
            <a:extLst>
              <a:ext uri="{FF2B5EF4-FFF2-40B4-BE49-F238E27FC236}">
                <a16:creationId xmlns:a16="http://schemas.microsoft.com/office/drawing/2014/main" id="{F3C2C7A4-0647-4A38-9DDC-D508673DF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 flipH="1">
            <a:off x="-67378" y="3986309"/>
            <a:ext cx="8605441" cy="2204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9969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15BB648B-1A6E-49C2-880E-F15B8F895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0296525" cy="6191250"/>
          </a:xfrm>
          <a:prstGeom prst="rect">
            <a:avLst/>
          </a:prstGeom>
        </p:spPr>
      </p:pic>
      <p:pic>
        <p:nvPicPr>
          <p:cNvPr id="3" name="Afbeelding 2" descr="Afbeelding met roze&#10;&#10;Automatisch gegenereerde beschrijving">
            <a:extLst>
              <a:ext uri="{FF2B5EF4-FFF2-40B4-BE49-F238E27FC236}">
                <a16:creationId xmlns:a16="http://schemas.microsoft.com/office/drawing/2014/main" id="{99FAA98F-3B48-4DE9-A4AC-D3EE876A8C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22"/>
          <a:stretch/>
        </p:blipFill>
        <p:spPr>
          <a:xfrm>
            <a:off x="0" y="2139518"/>
            <a:ext cx="10296524" cy="404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79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9000">
        <p15:prstTrans prst="prestige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9933">
                <a:alpha val="58000"/>
              </a:srgbClr>
            </a:gs>
            <a:gs pos="100000">
              <a:srgbClr val="FFAD6F">
                <a:alpha val="0"/>
              </a:srgbClr>
            </a:gs>
            <a:gs pos="10000">
              <a:srgbClr val="FF6600"/>
            </a:gs>
            <a:gs pos="54000">
              <a:srgbClr val="FF9933">
                <a:alpha val="39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Afbeelding 20" descr="Afbeelding met buiten, vogel, lucht, flamingo&#10;&#10;Automatisch gegenereerde beschrijving">
            <a:extLst>
              <a:ext uri="{FF2B5EF4-FFF2-40B4-BE49-F238E27FC236}">
                <a16:creationId xmlns:a16="http://schemas.microsoft.com/office/drawing/2014/main" id="{DB2A4D91-08DB-49C1-8559-5EC2D5048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" y="0"/>
            <a:ext cx="10337079" cy="6191250"/>
          </a:xfrm>
          <a:prstGeom prst="rect">
            <a:avLst/>
          </a:prstGeom>
        </p:spPr>
      </p:pic>
      <p:sp>
        <p:nvSpPr>
          <p:cNvPr id="12" name="Gelijkbenige driehoek 11">
            <a:extLst>
              <a:ext uri="{FF2B5EF4-FFF2-40B4-BE49-F238E27FC236}">
                <a16:creationId xmlns:a16="http://schemas.microsoft.com/office/drawing/2014/main" id="{B92D909D-6D4E-441A-91A4-A6464553C9D5}"/>
              </a:ext>
            </a:extLst>
          </p:cNvPr>
          <p:cNvSpPr/>
          <p:nvPr/>
        </p:nvSpPr>
        <p:spPr>
          <a:xfrm>
            <a:off x="526" y="3428120"/>
            <a:ext cx="6807640" cy="2763130"/>
          </a:xfrm>
          <a:prstGeom prst="triangle">
            <a:avLst>
              <a:gd name="adj" fmla="val 50001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158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3" name="Gelijkbenige driehoek 12">
            <a:extLst>
              <a:ext uri="{FF2B5EF4-FFF2-40B4-BE49-F238E27FC236}">
                <a16:creationId xmlns:a16="http://schemas.microsoft.com/office/drawing/2014/main" id="{AE72822D-B607-4D8E-9DD4-B2E845F4C732}"/>
              </a:ext>
            </a:extLst>
          </p:cNvPr>
          <p:cNvSpPr/>
          <p:nvPr/>
        </p:nvSpPr>
        <p:spPr>
          <a:xfrm>
            <a:off x="3381990" y="3428120"/>
            <a:ext cx="6914009" cy="2763130"/>
          </a:xfrm>
          <a:prstGeom prst="triangle">
            <a:avLst>
              <a:gd name="adj" fmla="val 48952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4" name="Gelijkbenige driehoek 13">
            <a:extLst>
              <a:ext uri="{FF2B5EF4-FFF2-40B4-BE49-F238E27FC236}">
                <a16:creationId xmlns:a16="http://schemas.microsoft.com/office/drawing/2014/main" id="{284F1B5A-134C-46D8-A474-56E67F664B2B}"/>
              </a:ext>
            </a:extLst>
          </p:cNvPr>
          <p:cNvSpPr/>
          <p:nvPr/>
        </p:nvSpPr>
        <p:spPr>
          <a:xfrm flipV="1">
            <a:off x="31354" y="-7412"/>
            <a:ext cx="6807640" cy="2763130"/>
          </a:xfrm>
          <a:prstGeom prst="triangle">
            <a:avLst>
              <a:gd name="adj" fmla="val 50206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190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5" name="Gelijkbenige driehoek 14">
            <a:extLst>
              <a:ext uri="{FF2B5EF4-FFF2-40B4-BE49-F238E27FC236}">
                <a16:creationId xmlns:a16="http://schemas.microsoft.com/office/drawing/2014/main" id="{30F426D9-3A34-43FC-A987-93E8EF4EEA68}"/>
              </a:ext>
            </a:extLst>
          </p:cNvPr>
          <p:cNvSpPr/>
          <p:nvPr/>
        </p:nvSpPr>
        <p:spPr>
          <a:xfrm flipV="1">
            <a:off x="3454424" y="17803"/>
            <a:ext cx="6914009" cy="2763130"/>
          </a:xfrm>
          <a:prstGeom prst="triangle">
            <a:avLst>
              <a:gd name="adj" fmla="val 49587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6" name="Gelijkbenige driehoek 15">
            <a:extLst>
              <a:ext uri="{FF2B5EF4-FFF2-40B4-BE49-F238E27FC236}">
                <a16:creationId xmlns:a16="http://schemas.microsoft.com/office/drawing/2014/main" id="{AE77EEBC-4C3F-4F49-BBE2-CFD5D72D882F}"/>
              </a:ext>
            </a:extLst>
          </p:cNvPr>
          <p:cNvSpPr/>
          <p:nvPr/>
        </p:nvSpPr>
        <p:spPr>
          <a:xfrm rot="5400000">
            <a:off x="-908597" y="1517002"/>
            <a:ext cx="4950272" cy="3132031"/>
          </a:xfrm>
          <a:prstGeom prst="triangle">
            <a:avLst>
              <a:gd name="adj" fmla="val 50076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7" name="Gelijkbenige driehoek 16">
            <a:extLst>
              <a:ext uri="{FF2B5EF4-FFF2-40B4-BE49-F238E27FC236}">
                <a16:creationId xmlns:a16="http://schemas.microsoft.com/office/drawing/2014/main" id="{94724537-35B4-4C14-B9BE-CECD32836A06}"/>
              </a:ext>
            </a:extLst>
          </p:cNvPr>
          <p:cNvSpPr/>
          <p:nvPr/>
        </p:nvSpPr>
        <p:spPr>
          <a:xfrm rot="16200000" flipH="1">
            <a:off x="6314497" y="1528989"/>
            <a:ext cx="5022255" cy="2988052"/>
          </a:xfrm>
          <a:prstGeom prst="triangle">
            <a:avLst>
              <a:gd name="adj" fmla="val 50673"/>
            </a:avLst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/>
          </a:p>
        </p:txBody>
      </p:sp>
      <p:sp>
        <p:nvSpPr>
          <p:cNvPr id="18" name="Stroomdiagram: Beslissing 17">
            <a:extLst>
              <a:ext uri="{FF2B5EF4-FFF2-40B4-BE49-F238E27FC236}">
                <a16:creationId xmlns:a16="http://schemas.microsoft.com/office/drawing/2014/main" id="{783B01A3-77DA-40DC-BE6C-29BD299E8A29}"/>
              </a:ext>
            </a:extLst>
          </p:cNvPr>
          <p:cNvSpPr/>
          <p:nvPr/>
        </p:nvSpPr>
        <p:spPr>
          <a:xfrm>
            <a:off x="1760486" y="288348"/>
            <a:ext cx="6753272" cy="5526259"/>
          </a:xfrm>
          <a:prstGeom prst="flowChartDecision">
            <a:avLst/>
          </a:prstGeom>
          <a:gradFill flip="none" rotWithShape="1">
            <a:gsLst>
              <a:gs pos="100000">
                <a:srgbClr val="FF9933">
                  <a:alpha val="58000"/>
                </a:srgbClr>
              </a:gs>
              <a:gs pos="100000">
                <a:srgbClr val="FFAD6F">
                  <a:alpha val="0"/>
                </a:srgbClr>
              </a:gs>
              <a:gs pos="2000">
                <a:srgbClr val="FF9933">
                  <a:alpha val="5000"/>
                </a:srgbClr>
              </a:gs>
              <a:gs pos="48000">
                <a:srgbClr val="FF9933">
                  <a:alpha val="39000"/>
                </a:srgbClr>
              </a:gs>
              <a:gs pos="100000">
                <a:srgbClr val="FFCCCC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799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dier, lucht, vogel&#10;&#10;Automatisch gegenereerde beschrijving">
            <a:extLst>
              <a:ext uri="{FF2B5EF4-FFF2-40B4-BE49-F238E27FC236}">
                <a16:creationId xmlns:a16="http://schemas.microsoft.com/office/drawing/2014/main" id="{3DF12719-CB99-4D9A-8DFD-3904C5047D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3"/>
          <a:stretch/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83E22A03-E342-4763-86AC-D273AC2C3C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1"/>
          <a:stretch/>
        </p:blipFill>
        <p:spPr>
          <a:xfrm flipH="1">
            <a:off x="-1" y="-3802"/>
            <a:ext cx="10296525" cy="619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77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78D2971-ECA0-4746-906D-228D049DB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36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ripple dir="rd"/>
      </p:transition>
    </mc:Choice>
    <mc:Fallback xmlns=""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FD510C62-5C15-4CF4-A87B-AD75F40315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" r="3076"/>
          <a:stretch/>
        </p:blipFill>
        <p:spPr>
          <a:xfrm>
            <a:off x="393700" y="427230"/>
            <a:ext cx="9509124" cy="533679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244823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>
            <a:extLst>
              <a:ext uri="{FF2B5EF4-FFF2-40B4-BE49-F238E27FC236}">
                <a16:creationId xmlns:a16="http://schemas.microsoft.com/office/drawing/2014/main" id="{2D7581BD-2C09-4769-B5A3-E6B8335B2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0296526" cy="6258911"/>
          </a:xfrm>
          <a:prstGeom prst="rect">
            <a:avLst/>
          </a:prstGeom>
        </p:spPr>
      </p:pic>
      <p:sp>
        <p:nvSpPr>
          <p:cNvPr id="4" name="Rechthoekige driehoek 3">
            <a:extLst>
              <a:ext uri="{FF2B5EF4-FFF2-40B4-BE49-F238E27FC236}">
                <a16:creationId xmlns:a16="http://schemas.microsoft.com/office/drawing/2014/main" id="{03A8DE63-2638-4566-A3E1-6784FDA698D1}"/>
              </a:ext>
            </a:extLst>
          </p:cNvPr>
          <p:cNvSpPr/>
          <p:nvPr/>
        </p:nvSpPr>
        <p:spPr>
          <a:xfrm>
            <a:off x="0" y="1"/>
            <a:ext cx="5149056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5" name="Rechthoekige driehoek 4">
            <a:extLst>
              <a:ext uri="{FF2B5EF4-FFF2-40B4-BE49-F238E27FC236}">
                <a16:creationId xmlns:a16="http://schemas.microsoft.com/office/drawing/2014/main" id="{3AC0B11C-E769-4049-9B58-4BE6CC8452BA}"/>
              </a:ext>
            </a:extLst>
          </p:cNvPr>
          <p:cNvSpPr/>
          <p:nvPr/>
        </p:nvSpPr>
        <p:spPr>
          <a:xfrm flipV="1">
            <a:off x="0" y="0"/>
            <a:ext cx="5149056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dirty="0"/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11D7158F-46EF-44A8-8B9D-787324211748}"/>
              </a:ext>
            </a:extLst>
          </p:cNvPr>
          <p:cNvSpPr/>
          <p:nvPr/>
        </p:nvSpPr>
        <p:spPr>
          <a:xfrm flipH="1">
            <a:off x="5149057" y="0"/>
            <a:ext cx="5149056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7" name="Rechthoekige driehoek 6">
            <a:extLst>
              <a:ext uri="{FF2B5EF4-FFF2-40B4-BE49-F238E27FC236}">
                <a16:creationId xmlns:a16="http://schemas.microsoft.com/office/drawing/2014/main" id="{DCFDE6CB-6FE1-4FB6-BC5D-B21240019D02}"/>
              </a:ext>
            </a:extLst>
          </p:cNvPr>
          <p:cNvSpPr/>
          <p:nvPr/>
        </p:nvSpPr>
        <p:spPr>
          <a:xfrm flipH="1" flipV="1">
            <a:off x="4984955" y="0"/>
            <a:ext cx="5311570" cy="6192838"/>
          </a:xfrm>
          <a:prstGeom prst="rtTriangle">
            <a:avLst/>
          </a:prstGeom>
          <a:blipFill dpi="0" rotWithShape="1">
            <a:blip r:embed="rId3">
              <a:alphaModFix amt="7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21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vogel, water, lucht&#10;&#10;Automatisch gegenereerde beschrijving">
            <a:extLst>
              <a:ext uri="{FF2B5EF4-FFF2-40B4-BE49-F238E27FC236}">
                <a16:creationId xmlns:a16="http://schemas.microsoft.com/office/drawing/2014/main" id="{3AD2F505-8C17-4CA5-9CDA-7D1B01D45E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310888" cy="6191251"/>
          </a:xfrm>
          <a:prstGeom prst="rect">
            <a:avLst/>
          </a:prstGeom>
        </p:spPr>
      </p:pic>
      <p:pic>
        <p:nvPicPr>
          <p:cNvPr id="4" name="Afbeelding 3" descr="Afbeelding met lucht, vogel, buiten&#10;&#10;Automatisch gegenereerde beschrijving">
            <a:extLst>
              <a:ext uri="{FF2B5EF4-FFF2-40B4-BE49-F238E27FC236}">
                <a16:creationId xmlns:a16="http://schemas.microsoft.com/office/drawing/2014/main" id="{430B8D06-CFB4-439B-A9E4-8034F67EA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818"/>
            <a:ext cx="10296525" cy="618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7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water, buiten, natuur, strand&#10;&#10;Automatisch gegenereerde beschrijving">
            <a:extLst>
              <a:ext uri="{FF2B5EF4-FFF2-40B4-BE49-F238E27FC236}">
                <a16:creationId xmlns:a16="http://schemas.microsoft.com/office/drawing/2014/main" id="{E8AB59FA-A1C0-443D-BDD7-432B585A3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0" y="19458"/>
            <a:ext cx="10296525" cy="619125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23AF342F-DBA4-45F6-B59D-C0B82A3510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19458"/>
            <a:ext cx="10296525" cy="6191250"/>
          </a:xfrm>
          <a:prstGeom prst="rect">
            <a:avLst/>
          </a:prstGeom>
        </p:spPr>
      </p:pic>
      <p:pic>
        <p:nvPicPr>
          <p:cNvPr id="4" name="Picture 4" descr="E:\Bestanden Hans &amp; Marianne\MARIANNE\Pictures\colorful butterfly\Nieuwe map\shadow2.png">
            <a:extLst>
              <a:ext uri="{FF2B5EF4-FFF2-40B4-BE49-F238E27FC236}">
                <a16:creationId xmlns:a16="http://schemas.microsoft.com/office/drawing/2014/main" id="{2D250AA1-A560-4177-B6C7-96BAE4035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8" t="6097" r="7127" b="8537"/>
          <a:stretch>
            <a:fillRect/>
          </a:stretch>
        </p:blipFill>
        <p:spPr bwMode="auto">
          <a:xfrm>
            <a:off x="0" y="-147484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>
            <a:hlinkClick r:id="rId5"/>
            <a:extLst>
              <a:ext uri="{FF2B5EF4-FFF2-40B4-BE49-F238E27FC236}">
                <a16:creationId xmlns:a16="http://schemas.microsoft.com/office/drawing/2014/main" id="{7BBDBE81-F84B-4897-84C0-BBFDADA97251}"/>
              </a:ext>
            </a:extLst>
          </p:cNvPr>
          <p:cNvSpPr/>
          <p:nvPr/>
        </p:nvSpPr>
        <p:spPr>
          <a:xfrm>
            <a:off x="7086601" y="4978253"/>
            <a:ext cx="2961245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nl-NL" sz="1600" b="1" dirty="0" err="1">
                <a:ln/>
                <a:solidFill>
                  <a:schemeClr val="accent4"/>
                </a:solidFill>
                <a:latin typeface="Matura MT Script Capitals" panose="03020802060602070202" pitchFamily="66" charset="0"/>
                <a:cs typeface="Arial" charset="0"/>
              </a:rPr>
              <a:t>Powerpoint</a:t>
            </a:r>
            <a:r>
              <a:rPr lang="nl-NL" sz="1600" b="1" dirty="0">
                <a:ln/>
                <a:solidFill>
                  <a:schemeClr val="accent4"/>
                </a:solidFill>
                <a:latin typeface="Matura MT Script Capitals" panose="03020802060602070202" pitchFamily="66" charset="0"/>
                <a:cs typeface="Arial" charset="0"/>
              </a:rPr>
              <a:t>_Marianne</a:t>
            </a:r>
          </a:p>
          <a:p>
            <a:pPr algn="ctr">
              <a:defRPr/>
            </a:pPr>
            <a:r>
              <a:rPr lang="nl-NL" sz="1600" b="1" dirty="0">
                <a:ln/>
                <a:solidFill>
                  <a:schemeClr val="accent4"/>
                </a:solidFill>
                <a:latin typeface="Matura MT Script Capitals" panose="03020802060602070202" pitchFamily="66" charset="0"/>
                <a:cs typeface="Arial" charset="0"/>
              </a:rPr>
              <a:t>Click </a:t>
            </a:r>
            <a:r>
              <a:rPr lang="nl-NL" sz="1600" b="1" dirty="0" err="1">
                <a:ln/>
                <a:solidFill>
                  <a:schemeClr val="accent4"/>
                </a:solidFill>
                <a:latin typeface="Matura MT Script Capitals" panose="03020802060602070202" pitchFamily="66" charset="0"/>
                <a:cs typeface="Arial" charset="0"/>
              </a:rPr>
              <a:t>Here</a:t>
            </a:r>
            <a:endParaRPr lang="nl-NL" sz="1600" b="1" dirty="0">
              <a:ln/>
              <a:solidFill>
                <a:schemeClr val="accent4"/>
              </a:solidFill>
              <a:latin typeface="Matura MT Script Capitals" panose="03020802060602070202" pitchFamily="66" charset="0"/>
              <a:cs typeface="Arial" charset="0"/>
            </a:endParaRPr>
          </a:p>
        </p:txBody>
      </p:sp>
      <p:sp>
        <p:nvSpPr>
          <p:cNvPr id="6" name="Rechthoek 5">
            <a:hlinkClick r:id="" action="ppaction://hlinkshowjump?jump=endshow"/>
            <a:extLst>
              <a:ext uri="{FF2B5EF4-FFF2-40B4-BE49-F238E27FC236}">
                <a16:creationId xmlns:a16="http://schemas.microsoft.com/office/drawing/2014/main" id="{F7CCF1DC-ACF3-4F25-ACC9-B0177EE3820F}"/>
              </a:ext>
            </a:extLst>
          </p:cNvPr>
          <p:cNvSpPr/>
          <p:nvPr/>
        </p:nvSpPr>
        <p:spPr>
          <a:xfrm>
            <a:off x="8630487" y="4273663"/>
            <a:ext cx="93610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nl-NL" sz="1600" b="1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oper Black" panose="0208090404030B020404" pitchFamily="18" charset="0"/>
                <a:cs typeface="Arial" charset="0"/>
              </a:rPr>
              <a:t>EXIT</a:t>
            </a:r>
          </a:p>
        </p:txBody>
      </p:sp>
      <p:pic>
        <p:nvPicPr>
          <p:cNvPr id="8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D70088F7-790D-472E-908B-AACA33698F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81" y="4896960"/>
            <a:ext cx="865133" cy="104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EF6AC9B4-49C1-41E7-9001-9CD114F76A20}"/>
              </a:ext>
            </a:extLst>
          </p:cNvPr>
          <p:cNvSpPr/>
          <p:nvPr/>
        </p:nvSpPr>
        <p:spPr>
          <a:xfrm>
            <a:off x="778311" y="576551"/>
            <a:ext cx="20237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b="1" dirty="0">
                <a:ln/>
                <a:solidFill>
                  <a:schemeClr val="accent4"/>
                </a:solidFill>
                <a:latin typeface="Matura MT Script Capitals" panose="03020802060602070202" pitchFamily="66" charset="0"/>
              </a:rPr>
              <a:t>Frederic </a:t>
            </a:r>
            <a:r>
              <a:rPr lang="nl-NL" b="1" dirty="0" err="1">
                <a:ln/>
                <a:solidFill>
                  <a:schemeClr val="accent4"/>
                </a:solidFill>
                <a:latin typeface="Matura MT Script Capitals" panose="03020802060602070202" pitchFamily="66" charset="0"/>
              </a:rPr>
              <a:t>Delarue</a:t>
            </a:r>
            <a:endParaRPr lang="nl-NL" b="1" dirty="0">
              <a:ln/>
              <a:solidFill>
                <a:schemeClr val="accent4"/>
              </a:solidFill>
              <a:latin typeface="Matura MT Script Capitals" panose="03020802060602070202" pitchFamily="66" charset="0"/>
            </a:endParaRPr>
          </a:p>
          <a:p>
            <a:pPr algn="ctr"/>
            <a:r>
              <a:rPr lang="nl-NL" b="1" cap="none" spc="0" dirty="0" err="1">
                <a:ln/>
                <a:solidFill>
                  <a:schemeClr val="accent4"/>
                </a:solidFill>
                <a:effectLst/>
                <a:latin typeface="Matura MT Script Capitals" panose="03020802060602070202" pitchFamily="66" charset="0"/>
              </a:rPr>
              <a:t>Rays</a:t>
            </a:r>
            <a:r>
              <a:rPr lang="nl-NL" b="1" cap="none" spc="0" dirty="0">
                <a:ln/>
                <a:solidFill>
                  <a:schemeClr val="accent4"/>
                </a:solidFill>
                <a:effectLst/>
                <a:latin typeface="Matura MT Script Capitals" panose="03020802060602070202" pitchFamily="66" charset="0"/>
              </a:rPr>
              <a:t> of Light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33DDD7B5-1F72-452D-979B-9C49D75360BE}"/>
              </a:ext>
            </a:extLst>
          </p:cNvPr>
          <p:cNvSpPr/>
          <p:nvPr/>
        </p:nvSpPr>
        <p:spPr>
          <a:xfrm>
            <a:off x="1239780" y="5574242"/>
            <a:ext cx="8643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chemeClr val="accent4"/>
                </a:solidFill>
                <a:latin typeface="Matura MT Script Capitals" panose="03020802060602070202" pitchFamily="66" charset="0"/>
              </a:rPr>
              <a:t>Marianne</a:t>
            </a:r>
            <a:endParaRPr lang="nl-NL" sz="1200" b="1" cap="none" spc="0" dirty="0">
              <a:ln/>
              <a:solidFill>
                <a:schemeClr val="accent4"/>
              </a:solidFill>
              <a:effectLst/>
              <a:latin typeface="Matura MT Script Capitals" panose="03020802060602070202" pitchFamily="66" charset="0"/>
            </a:endParaRPr>
          </a:p>
        </p:txBody>
      </p:sp>
      <p:pic>
        <p:nvPicPr>
          <p:cNvPr id="11" name="Afbeelding 10" descr="Afbeelding met vogel, dier, vliegen, oranje&#10;&#10;Automatisch gegenereerde beschrijving">
            <a:extLst>
              <a:ext uri="{FF2B5EF4-FFF2-40B4-BE49-F238E27FC236}">
                <a16:creationId xmlns:a16="http://schemas.microsoft.com/office/drawing/2014/main" id="{A9657FE4-9B03-49AE-9E6B-CBFA18F02D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5492">
            <a:off x="-1639081" y="3866133"/>
            <a:ext cx="1597264" cy="1373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7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735</TotalTime>
  <Words>13</Words>
  <Application>Microsoft Office PowerPoint</Application>
  <PresentationFormat>Aangepast</PresentationFormat>
  <Paragraphs>7</Paragraphs>
  <Slides>25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Cooper Black</vt:lpstr>
      <vt:lpstr>Matura MT Script Capitals</vt:lpstr>
      <vt:lpstr>Vivaldi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marianne verpaalen</dc:creator>
  <cp:lastModifiedBy> </cp:lastModifiedBy>
  <cp:revision>58</cp:revision>
  <dcterms:created xsi:type="dcterms:W3CDTF">2019-03-18T18:36:56Z</dcterms:created>
  <dcterms:modified xsi:type="dcterms:W3CDTF">2019-03-21T20:06:42Z</dcterms:modified>
</cp:coreProperties>
</file>