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512" r:id="rId3"/>
    <p:sldId id="615" r:id="rId4"/>
    <p:sldId id="612" r:id="rId5"/>
    <p:sldId id="619" r:id="rId6"/>
    <p:sldId id="514" r:id="rId7"/>
    <p:sldId id="627" r:id="rId8"/>
    <p:sldId id="580" r:id="rId9"/>
    <p:sldId id="583" r:id="rId10"/>
    <p:sldId id="640" r:id="rId11"/>
    <p:sldId id="588" r:id="rId12"/>
    <p:sldId id="519" r:id="rId13"/>
    <p:sldId id="599" r:id="rId14"/>
    <p:sldId id="531" r:id="rId15"/>
    <p:sldId id="530" r:id="rId16"/>
    <p:sldId id="641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ruwzJEC9XYYL+1t0hOYaA" hashData="vRHuMQuaxtxdpb4/7SOilfLz3H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0" autoAdjust="0"/>
    <p:restoredTop sz="94718" autoAdjust="0"/>
  </p:normalViewPr>
  <p:slideViewPr>
    <p:cSldViewPr>
      <p:cViewPr>
        <p:scale>
          <a:sx n="62" d="100"/>
          <a:sy n="62" d="100"/>
        </p:scale>
        <p:origin x="-642" y="-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F345C-A739-46F6-8156-E8818C81891A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74009B-361B-4961-A7BB-4EC3788C9B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29B4-29CF-4F80-9FFE-52F80E026B8B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197F-D962-4FED-A600-7A559660D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29B4-29CF-4F80-9FFE-52F80E026B8B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197F-D962-4FED-A600-7A559660D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29B4-29CF-4F80-9FFE-52F80E026B8B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197F-D962-4FED-A600-7A559660D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29B4-29CF-4F80-9FFE-52F80E026B8B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197F-D962-4FED-A600-7A559660D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29B4-29CF-4F80-9FFE-52F80E026B8B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197F-D962-4FED-A600-7A559660D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29B4-29CF-4F80-9FFE-52F80E026B8B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197F-D962-4FED-A600-7A559660D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29B4-29CF-4F80-9FFE-52F80E026B8B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197F-D962-4FED-A600-7A559660D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29B4-29CF-4F80-9FFE-52F80E026B8B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197F-D962-4FED-A600-7A559660D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29B4-29CF-4F80-9FFE-52F80E026B8B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197F-D962-4FED-A600-7A559660D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29B4-29CF-4F80-9FFE-52F80E026B8B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197F-D962-4FED-A600-7A559660D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29B4-29CF-4F80-9FFE-52F80E026B8B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C197F-D962-4FED-A600-7A559660D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011906-4760-4324-9CF7-07FCFE64C9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029B4-29CF-4F80-9FFE-52F80E026B8B}" type="datetimeFigureOut">
              <a:rPr lang="es-ES" smtClean="0"/>
              <a:pPr/>
              <a:t>25/02/2014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C197F-D962-4FED-A600-7A559660D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2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4318D3-4F3E-408C-8F27-BD1DBA4754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-PO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Picture 8" descr="http://es.bloggif.com/tmp/a83320333afeb35183357c74aaa2243a/text.gif?136230027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010293">
            <a:off x="-144824" y="1321506"/>
            <a:ext cx="4223840" cy="699167"/>
          </a:xfrm>
          <a:prstGeom prst="rect">
            <a:avLst/>
          </a:prstGeom>
          <a:noFill/>
        </p:spPr>
      </p:pic>
      <p:pic>
        <p:nvPicPr>
          <p:cNvPr id="5" name="Picture 9" descr="http://es.bloggif.com/tmp/a83320333afeb35183357c74aaa2243a/text.gif?136230030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3071810"/>
            <a:ext cx="923925" cy="571500"/>
          </a:xfrm>
          <a:prstGeom prst="rect">
            <a:avLst/>
          </a:prstGeom>
          <a:noFill/>
        </p:spPr>
      </p:pic>
      <p:pic>
        <p:nvPicPr>
          <p:cNvPr id="6" name="Picture 10" descr="http://es.bloggif.com/tmp/a83320333afeb35183357c74aaa2243a/text.gif?136230033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762676">
            <a:off x="-90993" y="4522231"/>
            <a:ext cx="3508938" cy="64294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7072330" y="6215082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FF"/>
                </a:solidFill>
              </a:rPr>
              <a:t>Automática</a:t>
            </a:r>
            <a:endParaRPr lang="es-ES" b="1" dirty="0">
              <a:solidFill>
                <a:srgbClr val="FF00FF"/>
              </a:solidFill>
            </a:endParaRPr>
          </a:p>
        </p:txBody>
      </p:sp>
    </p:spTree>
  </p:cSld>
  <p:clrMapOvr>
    <a:masterClrMapping/>
  </p:clrMapOvr>
  <p:transition spd="med" advTm="12000">
    <p:sndAc>
      <p:stSnd>
        <p:snd r:embed="rId2" name="Carnaval de Venise.(André Rieu).wm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465"/>
            <a:ext cx="9144000" cy="6853535"/>
          </a:xfrm>
          <a:prstGeom prst="rect">
            <a:avLst/>
          </a:prstGeom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med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6"/>
            <a:ext cx="9144000" cy="6856467"/>
          </a:xfrm>
          <a:prstGeom prst="rect">
            <a:avLst/>
          </a:prstGeom>
        </p:spPr>
      </p:pic>
      <p:pic>
        <p:nvPicPr>
          <p:cNvPr id="3" name="2 Imagen" descr="Imagen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1"/>
            <a:ext cx="9161363" cy="6857999"/>
          </a:xfrm>
          <a:prstGeom prst="rect">
            <a:avLst/>
          </a:prstGeom>
        </p:spPr>
      </p:pic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4" cstate="print"/>
          <a:srcRect r="22"/>
          <a:stretch>
            <a:fillRect/>
          </a:stretch>
        </p:blipFill>
        <p:spPr>
          <a:xfrm>
            <a:off x="0" y="0"/>
            <a:ext cx="9148078" cy="6858000"/>
          </a:xfrm>
          <a:prstGeom prst="rect">
            <a:avLst/>
          </a:prstGeom>
        </p:spPr>
      </p:pic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297"/>
            <a:ext cx="9144000" cy="6855703"/>
          </a:xfrm>
          <a:prstGeom prst="rect">
            <a:avLst/>
          </a:prstGeom>
        </p:spPr>
      </p:pic>
    </p:spTree>
  </p:cSld>
  <p:clrMapOvr>
    <a:masterClrMapping/>
  </p:clrMapOvr>
  <p:transition spd="med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" y="0"/>
            <a:ext cx="9129713" cy="6858000"/>
          </a:xfrm>
          <a:prstGeom prst="rect">
            <a:avLst/>
          </a:prstGeom>
        </p:spPr>
      </p:pic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178" y="0"/>
            <a:ext cx="9123644" cy="6858000"/>
          </a:xfrm>
          <a:prstGeom prst="rect">
            <a:avLst/>
          </a:prstGeom>
        </p:spPr>
      </p:pic>
      <p:pic>
        <p:nvPicPr>
          <p:cNvPr id="6" name="5 Imagen" descr="Imagen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766"/>
            <a:ext cx="9144000" cy="6856467"/>
          </a:xfrm>
          <a:prstGeom prst="rect">
            <a:avLst/>
          </a:prstGeom>
        </p:spPr>
      </p:pic>
      <p:pic>
        <p:nvPicPr>
          <p:cNvPr id="7" name="6 Imagen" descr="Imagen1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Imagen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5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5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500"/>
                            </p:stCondLst>
                            <p:childTnLst>
                              <p:par>
                                <p:cTn id="35" presetID="5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96"/>
            <a:ext cx="9144000" cy="6853407"/>
          </a:xfrm>
          <a:prstGeom prst="rect">
            <a:avLst/>
          </a:prstGeom>
        </p:spPr>
      </p:pic>
      <p:pic>
        <p:nvPicPr>
          <p:cNvPr id="3" name="2 Imagen" descr="Imagen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39" y="0"/>
            <a:ext cx="9139921" cy="6858000"/>
          </a:xfrm>
          <a:prstGeom prst="rect">
            <a:avLst/>
          </a:prstGeom>
        </p:spPr>
      </p:pic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26"/>
            <a:ext cx="9144000" cy="6854948"/>
          </a:xfrm>
          <a:prstGeom prst="rect">
            <a:avLst/>
          </a:prstGeom>
        </p:spPr>
      </p:pic>
      <p:pic>
        <p:nvPicPr>
          <p:cNvPr id="5" name="4 Imagen" descr="Imagen23.jpg"/>
          <p:cNvPicPr>
            <a:picLocks noChangeAspect="1"/>
          </p:cNvPicPr>
          <p:nvPr/>
        </p:nvPicPr>
        <p:blipFill>
          <a:blip r:embed="rId5" cstate="print"/>
          <a:srcRect r="1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2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39921" cy="6858000"/>
          </a:xfrm>
          <a:prstGeom prst="rect">
            <a:avLst/>
          </a:prstGeom>
        </p:spPr>
      </p:pic>
    </p:spTree>
  </p:cSld>
  <p:clrMapOvr>
    <a:masterClrMapping/>
  </p:clrMapOvr>
  <p:transition spd="med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" name="2 Imagen" descr="Imagen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6467"/>
          </a:xfrm>
          <a:prstGeom prst="rect">
            <a:avLst/>
          </a:prstGeom>
        </p:spPr>
      </p:pic>
      <p:pic>
        <p:nvPicPr>
          <p:cNvPr id="5" name="4 Imagen" descr="Imagen2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6" name="5 Imagen" descr="Imagen2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526"/>
            <a:ext cx="9144000" cy="6854948"/>
          </a:xfrm>
          <a:prstGeom prst="rect">
            <a:avLst/>
          </a:prstGeom>
        </p:spPr>
      </p:pic>
    </p:spTree>
  </p:cSld>
  <p:clrMapOvr>
    <a:masterClrMapping/>
  </p:clrMapOvr>
  <p:transition spd="med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6"/>
            <a:ext cx="9144000" cy="6856467"/>
          </a:xfrm>
          <a:prstGeom prst="rect">
            <a:avLst/>
          </a:prstGeom>
        </p:spPr>
      </p:pic>
      <p:pic>
        <p:nvPicPr>
          <p:cNvPr id="3" name="2 Imagen" descr="Imagen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064"/>
            <a:ext cx="9144000" cy="6851871"/>
          </a:xfrm>
          <a:prstGeom prst="rect">
            <a:avLst/>
          </a:prstGeom>
        </p:spPr>
      </p:pic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6" name="5 Imagen" descr="Imagen3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96"/>
            <a:ext cx="9144000" cy="6853407"/>
          </a:xfrm>
          <a:prstGeom prst="rect">
            <a:avLst/>
          </a:prstGeom>
        </p:spPr>
      </p:pic>
      <p:pic>
        <p:nvPicPr>
          <p:cNvPr id="3" name="2 Imagen" descr="Imagen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2" y="0"/>
            <a:ext cx="9131775" cy="6858000"/>
          </a:xfrm>
          <a:prstGeom prst="rect">
            <a:avLst/>
          </a:prstGeom>
        </p:spPr>
      </p:pic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3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med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3" name="2 Imagen" descr="Imagen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4" name="3 Imagen" descr="Imagen4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Imagen4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764"/>
            <a:ext cx="9144000" cy="6856471"/>
          </a:xfrm>
          <a:prstGeom prst="rect">
            <a:avLst/>
          </a:prstGeom>
        </p:spPr>
      </p:pic>
      <p:pic>
        <p:nvPicPr>
          <p:cNvPr id="6" name="5 Imagen" descr="Imagen4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Imagen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822"/>
            <a:ext cx="9144000" cy="6850355"/>
          </a:xfrm>
          <a:prstGeom prst="rect">
            <a:avLst/>
          </a:prstGeom>
        </p:spPr>
      </p:pic>
      <p:pic>
        <p:nvPicPr>
          <p:cNvPr id="5" name="4 Imagen" descr="Imagen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6" name="5 Imagen" descr="Imagen4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20" y="0"/>
            <a:ext cx="9141959" cy="6858000"/>
          </a:xfrm>
          <a:prstGeom prst="rect">
            <a:avLst/>
          </a:prstGeom>
        </p:spPr>
      </p:pic>
    </p:spTree>
  </p:cSld>
  <p:clrMapOvr>
    <a:masterClrMapping/>
  </p:clrMapOvr>
  <p:transition spd="med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96"/>
            <a:ext cx="9144000" cy="6853407"/>
          </a:xfrm>
          <a:prstGeom prst="rect">
            <a:avLst/>
          </a:prstGeom>
        </p:spPr>
      </p:pic>
      <p:pic>
        <p:nvPicPr>
          <p:cNvPr id="3" name="2 Imagen" descr="Imagen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64" y="0"/>
            <a:ext cx="9137871" cy="6858000"/>
          </a:xfrm>
          <a:prstGeom prst="rect">
            <a:avLst/>
          </a:prstGeom>
        </p:spPr>
      </p:pic>
      <p:pic>
        <p:nvPicPr>
          <p:cNvPr id="4" name="3 Imagen" descr="Imagen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5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606"/>
            <a:ext cx="9144000" cy="6853394"/>
          </a:xfrm>
          <a:prstGeom prst="rect">
            <a:avLst/>
          </a:prstGeom>
        </p:spPr>
      </p:pic>
      <p:pic>
        <p:nvPicPr>
          <p:cNvPr id="7" name="6 Imagen" descr="Imagen5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766"/>
            <a:ext cx="9144000" cy="6856467"/>
          </a:xfrm>
          <a:prstGeom prst="rect">
            <a:avLst/>
          </a:prstGeom>
        </p:spPr>
      </p:pic>
    </p:spTree>
  </p:cSld>
  <p:clrMapOvr>
    <a:masterClrMapping/>
  </p:clrMapOvr>
  <p:transition spd="med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4" name="3 Imagen" descr="Imagen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yka-amarilla.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5357826"/>
            <a:ext cx="3238524" cy="1143008"/>
          </a:xfrm>
          <a:prstGeom prst="rect">
            <a:avLst/>
          </a:prstGeom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0" y="0"/>
            <a:ext cx="9141959" cy="6858000"/>
          </a:xfrm>
          <a:prstGeom prst="rect">
            <a:avLst/>
          </a:prstGeom>
        </p:spPr>
      </p:pic>
      <p:pic>
        <p:nvPicPr>
          <p:cNvPr id="3" name="2 Imagen" descr="Mayka-amarilla.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7735678">
            <a:off x="-356566" y="3963178"/>
            <a:ext cx="3238524" cy="1248897"/>
          </a:xfrm>
          <a:prstGeom prst="rect">
            <a:avLst/>
          </a:prstGeom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61</Words>
  <Application>Microsoft Office PowerPoint</Application>
  <PresentationFormat>Presentación en pantalla (4:3)</PresentationFormat>
  <Paragraphs>29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Carnaval de Venecia-André Rieu</dc:title>
  <dc:creator>Mayka</dc:creator>
  <cp:lastModifiedBy>Mayka</cp:lastModifiedBy>
  <cp:revision>32</cp:revision>
  <dcterms:created xsi:type="dcterms:W3CDTF">2013-02-25T18:12:07Z</dcterms:created>
  <dcterms:modified xsi:type="dcterms:W3CDTF">2014-02-25T01:16:50Z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7725275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