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258" r:id="rId3"/>
    <p:sldId id="260" r:id="rId4"/>
    <p:sldId id="257" r:id="rId5"/>
    <p:sldId id="259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3" r:id="rId19"/>
    <p:sldId id="275" r:id="rId20"/>
    <p:sldId id="276" r:id="rId21"/>
    <p:sldId id="277" r:id="rId22"/>
    <p:sldId id="278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90" r:id="rId33"/>
    <p:sldId id="291" r:id="rId34"/>
    <p:sldId id="292" r:id="rId35"/>
    <p:sldId id="293" r:id="rId36"/>
    <p:sldId id="294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289" r:id="rId45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lXgztIfKLaNAZJeRA2K0MQ==" hashData="IbPVk+D81SV5yE2Nnb3BdY96PdJiMuIGOkyEOTE5DvHQGind64mjeRTkFXI4JUJRqRlmTdX9ZkNdiLFsfZMOO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1584" y="6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95294-9D73-47FF-83FB-E319A3B8459A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D542F-34C1-4164-8EEA-427BFED199D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A60FA-1AA4-4B6C-8AA3-D370C1CFFB30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326AE-6692-4C36-B89A-B98DAB09FCC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08707-271A-48F3-AA81-3B74F9C173AF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7D583-DA79-4982-AC67-22586FB9B4E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0BF44-A881-49D0-88FC-9338C0182CE2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A27EE-A012-4874-8B4F-84ABE501C52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30437-DD29-47BA-ADAC-9BF6E989344E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CDC94-0C79-4A8F-9308-AD4E608DE5A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493BE-3D55-4AD2-A492-0E94F2202859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CFCE9-C681-4C85-95CD-806CB54CE26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240A7-B869-4362-AD53-F3C1A48EC433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1B1F0-8067-497D-8350-89BDFED6C0E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66207-91FE-4F46-B040-714F7464D1D9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F4638-9D4D-494A-AB24-8795700A19A5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A6C14-6654-4817-B926-4CCA6F713499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2B670-E0B1-4489-B7AE-8E9F608E762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8AD66-C71F-4C3A-9C16-578787259F79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11735-7F40-4C49-8C5D-3FCB2D4D197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775C4-30F8-4D32-9F36-D4636CFA36BB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71EBF-BBA3-4858-8563-C29C3C4A60B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D4DAA0-3B62-43CE-AC3B-E25E1A8EAAC2}" type="datetimeFigureOut">
              <a:rPr lang="nl-NL"/>
              <a:pPr>
                <a:defRPr/>
              </a:pPr>
              <a:t>24-7-2017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1BDDFD-8CF2-4F86-B85A-514B4642AFD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2" descr="098 - 1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  <p:sndAc>
      <p:stSnd>
        <p:snd r:embed="rId2" name="Entspannungsmusik - Panflte xxx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01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03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0 - 5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02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04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5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07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8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9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10 - 5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1 - 5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2 - 5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13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4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5 - 5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17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6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8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19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20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21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3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24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5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26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7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28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29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30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31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33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34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5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36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37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39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40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41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42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143 - 5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Afbeelding 1" descr="144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Afbeelding 1" descr="145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Afbeelding 1" descr="132 - 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9BCF2CA5-EC84-4E8D-8867-631040B0A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803998"/>
            <a:ext cx="1368152" cy="14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Bloemen in de Alpen </Template>
  <TotalTime>2</TotalTime>
  <Words>0</Words>
  <Application>Microsoft Office PowerPoint</Application>
  <PresentationFormat>Diavoorstelling (16:9)</PresentationFormat>
  <Paragraphs>0</Paragraphs>
  <Slides>44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44</vt:i4>
      </vt:variant>
    </vt:vector>
  </HeadingPairs>
  <TitlesOfParts>
    <vt:vector size="47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2017-07-24T06:26:34Z</dcterms:created>
  <dcterms:modified xsi:type="dcterms:W3CDTF">2017-07-24T06:28:54Z</dcterms:modified>
</cp:coreProperties>
</file>