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7" r:id="rId6"/>
    <p:sldId id="263" r:id="rId7"/>
    <p:sldId id="268" r:id="rId8"/>
    <p:sldId id="262" r:id="rId9"/>
    <p:sldId id="269" r:id="rId10"/>
    <p:sldId id="264" r:id="rId11"/>
    <p:sldId id="270" r:id="rId12"/>
    <p:sldId id="265" r:id="rId13"/>
    <p:sldId id="271" r:id="rId14"/>
    <p:sldId id="266" r:id="rId15"/>
    <p:sldId id="25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9467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1665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6778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248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130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5574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17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482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682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4015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42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88EB6-0969-437A-A3B6-8DD3FAF261BD}" type="datetimeFigureOut">
              <a:rPr lang="pt-BR" smtClean="0"/>
              <a:t>23/01/2017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122693-CAE8-4D23-A209-A8DA551DCBE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007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GIOVANNI MARRADI   Garden of dreams and Poe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798734" y="728757"/>
            <a:ext cx="23986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996633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Olhares</a:t>
            </a:r>
            <a:endParaRPr lang="pt-BR" sz="5400" b="1" cap="none" spc="0" dirty="0">
              <a:ln w="9525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996633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994930" y="2105132"/>
            <a:ext cx="4337021" cy="25853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2000" b="1" cap="none" spc="0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996633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Eugénio de Sá </a:t>
            </a:r>
          </a:p>
          <a:p>
            <a:pPr algn="ctr"/>
            <a:r>
              <a:rPr lang="pt-BR" sz="2000" b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996633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E</a:t>
            </a:r>
            <a:endParaRPr lang="pt-BR" sz="4000" b="1" dirty="0" smtClean="0">
              <a:ln w="95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996633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pt-BR" sz="2000" b="1" cap="none" spc="0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996633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Amigos</a:t>
            </a:r>
            <a:endParaRPr lang="pt-BR" sz="2000" b="1" cap="none" spc="0" dirty="0">
              <a:ln w="95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996633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82493" y="3774331"/>
            <a:ext cx="1164161" cy="46531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2">
                      <a:lumMod val="10000"/>
                    </a:schemeClr>
                  </a:solidFill>
                  <a:prstDash val="solid"/>
                </a:ln>
                <a:solidFill>
                  <a:srgbClr val="996633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rush Script MT" panose="03060802040406070304" pitchFamily="66" charset="0"/>
              </a:rPr>
              <a:t>Série 4 </a:t>
            </a:r>
            <a:endParaRPr lang="pt-BR" sz="5400" b="1" cap="none" spc="0" dirty="0">
              <a:ln w="9525">
                <a:solidFill>
                  <a:schemeClr val="bg2">
                    <a:lumMod val="10000"/>
                  </a:schemeClr>
                </a:solidFill>
                <a:prstDash val="solid"/>
              </a:ln>
              <a:solidFill>
                <a:srgbClr val="996633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65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16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81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813" fill="hold">
                                          <p:stCondLst>
                                            <p:cond delay="81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813" fill="hold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813" fill="hold">
                                          <p:stCondLst>
                                            <p:cond delay="24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25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93577" y="773987"/>
            <a:ext cx="38667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</a:t>
            </a: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 </a:t>
            </a:r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vazios ou de ternura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 próximos ou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distantes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velada hostilidade ou de afeto.</a:t>
            </a: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60099" y="3051533"/>
            <a:ext cx="22733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João Coelho dos Santos</a:t>
            </a:r>
          </a:p>
        </p:txBody>
      </p:sp>
    </p:spTree>
    <p:extLst>
      <p:ext uri="{BB962C8B-B14F-4D97-AF65-F5344CB8AC3E}">
        <p14:creationId xmlns:p14="http://schemas.microsoft.com/office/powerpoint/2010/main" val="2536867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632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71116" y="603114"/>
            <a:ext cx="297549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Brilho no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</a:t>
            </a: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Intrigante no brilhar</a:t>
            </a: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olhar parece declamar</a:t>
            </a: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Belo poema a falar</a:t>
            </a: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amor eterno ao luar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03959" y="2295729"/>
            <a:ext cx="11977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Lúcio  Reis</a:t>
            </a:r>
            <a:endParaRPr lang="pt-BR" sz="20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223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502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126621" y="651753"/>
            <a:ext cx="314060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Felino olhar!</a:t>
            </a: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que incendeiam</a:t>
            </a: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Imaginário do Poeta</a:t>
            </a: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Ardentes e apaixonados</a:t>
            </a: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Feitiço por onde flui Amor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21013" y="2529191"/>
            <a:ext cx="2286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Nidia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Vargas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Potsch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483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5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13783" y="908441"/>
            <a:ext cx="294022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Olhares            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Tantos olhares perdi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procurando me encontrar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dos olhos que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escolhi,</a:t>
            </a:r>
          </a:p>
          <a:p>
            <a:pPr algn="ctr"/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</a:t>
            </a:r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vi no teu olhar.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646842" y="3101748"/>
            <a:ext cx="11977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Luiz Poeta</a:t>
            </a:r>
          </a:p>
        </p:txBody>
      </p:sp>
    </p:spTree>
    <p:extLst>
      <p:ext uri="{BB962C8B-B14F-4D97-AF65-F5344CB8AC3E}">
        <p14:creationId xmlns:p14="http://schemas.microsoft.com/office/powerpoint/2010/main" val="4068324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29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00080" y="282103"/>
            <a:ext cx="35830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</a:t>
            </a: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que se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perscrutam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amam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desejam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Olhos tão perto de meus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entro em suas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pupilas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Falo-lhes que te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nada sou sem Ti!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16732" y="2371695"/>
            <a:ext cx="22765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  <a:endParaRPr lang="pt-BR" sz="20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625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wind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771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693984" y="642025"/>
            <a:ext cx="28953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sensuais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 de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beijos e </a:t>
            </a:r>
            <a:r>
              <a:rPr lang="pt-BR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abraços</a:t>
            </a:r>
            <a:endParaRPr lang="pt-BR" sz="2400" b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entrego minha paixão.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05838" y="2052536"/>
            <a:ext cx="15921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Mónica </a:t>
            </a:r>
            <a:r>
              <a:rPr lang="pt-BR" sz="2000" b="1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Urzúa</a:t>
            </a:r>
            <a:r>
              <a:rPr lang="pt-BR" sz="2000" b="1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6651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28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996633">
              <a:alpha val="48000"/>
            </a:srgbClr>
          </a:solidFill>
        </p:spPr>
      </p:pic>
      <p:sp>
        <p:nvSpPr>
          <p:cNvPr id="5" name="CaixaDeTexto 4"/>
          <p:cNvSpPr txBox="1"/>
          <p:nvPr/>
        </p:nvSpPr>
        <p:spPr>
          <a:xfrm>
            <a:off x="3289512" y="155643"/>
            <a:ext cx="585448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1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1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Gardens</a:t>
            </a:r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dreams</a:t>
            </a:r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Poeme</a:t>
            </a:r>
            <a:endParaRPr lang="pt-BR" sz="1800" b="1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  <a:endParaRPr lang="pt-BR" sz="18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www.pinterest.com/cleomenegatt</a:t>
            </a:r>
          </a:p>
          <a:p>
            <a:pPr algn="ctr"/>
            <a:r>
              <a:rPr lang="pt-BR" sz="1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586483" y="2013625"/>
            <a:ext cx="2711000" cy="41088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Colaboradores na Quarta Série:</a:t>
            </a:r>
          </a:p>
          <a:p>
            <a:pPr algn="ctr"/>
            <a:endParaRPr lang="pt-BR" sz="18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João Coelho dos Santos</a:t>
            </a:r>
          </a:p>
          <a:p>
            <a:pPr algn="ctr"/>
            <a:r>
              <a:rPr lang="pt-BR" sz="1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Lúcio Reis</a:t>
            </a:r>
          </a:p>
          <a:p>
            <a:pPr algn="ctr"/>
            <a:r>
              <a:rPr lang="pt-BR" sz="18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Nidia</a:t>
            </a:r>
            <a:r>
              <a:rPr lang="pt-BR" sz="1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Vargas </a:t>
            </a:r>
            <a:r>
              <a:rPr lang="pt-BR" sz="1800" b="1" dirty="0" err="1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Potsch</a:t>
            </a:r>
            <a:endParaRPr lang="pt-BR" sz="1800" b="1" dirty="0" smtClean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Luiz Poeta</a:t>
            </a:r>
          </a:p>
          <a:p>
            <a:pPr algn="ctr"/>
            <a:r>
              <a:rPr lang="pt-BR" sz="1800" b="1" dirty="0" err="1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Eda</a:t>
            </a:r>
            <a:r>
              <a:rPr lang="pt-BR" sz="18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Carneiro da Rocha</a:t>
            </a:r>
          </a:p>
          <a:p>
            <a:pPr algn="ctr"/>
            <a:r>
              <a:rPr lang="pt-BR" sz="1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Mónica </a:t>
            </a:r>
            <a:r>
              <a:rPr lang="pt-BR" sz="1800" b="1" dirty="0" err="1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Urzúa</a:t>
            </a:r>
            <a:r>
              <a:rPr lang="pt-BR" sz="1800" b="1" dirty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1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6411729" y="2503656"/>
            <a:ext cx="261802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 e Formatação:</a:t>
            </a:r>
          </a:p>
          <a:p>
            <a:pPr algn="ctr"/>
            <a:endParaRPr lang="pt-BR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cmenegatt2016@gamil.com</a:t>
            </a:r>
            <a:endParaRPr lang="pt-BR" sz="2000" b="1" dirty="0"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587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5000">
        <p15:prstTrans prst="wind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203</Words>
  <Application>Microsoft Office PowerPoint</Application>
  <PresentationFormat>Apresentação na tela (16:9)</PresentationFormat>
  <Paragraphs>76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Home</dc:creator>
  <cp:lastModifiedBy>Home</cp:lastModifiedBy>
  <cp:revision>14</cp:revision>
  <dcterms:created xsi:type="dcterms:W3CDTF">2017-01-23T00:22:05Z</dcterms:created>
  <dcterms:modified xsi:type="dcterms:W3CDTF">2017-01-23T14:14:39Z</dcterms:modified>
</cp:coreProperties>
</file>