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5143500" type="screen16x9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3" d="100"/>
          <a:sy n="123" d="100"/>
        </p:scale>
        <p:origin x="-438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B43E0-079D-4E81-81A4-9C2E586476BF}" type="datetimeFigureOut">
              <a:rPr lang="de-DE" smtClean="0"/>
              <a:t>05.03.2017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84BDB-1265-46DC-8FE1-ABF35C44012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89963813"/>
      </p:ext>
    </p:extLst>
  </p:cSld>
  <p:clrMapOvr>
    <a:masterClrMapping/>
  </p:clrMapOvr>
  <p:transition spd="slow" advTm="6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B43E0-079D-4E81-81A4-9C2E586476BF}" type="datetimeFigureOut">
              <a:rPr lang="de-DE" smtClean="0"/>
              <a:t>05.03.2017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84BDB-1265-46DC-8FE1-ABF35C44012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33354718"/>
      </p:ext>
    </p:extLst>
  </p:cSld>
  <p:clrMapOvr>
    <a:masterClrMapping/>
  </p:clrMapOvr>
  <p:transition spd="slow" advTm="6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B43E0-079D-4E81-81A4-9C2E586476BF}" type="datetimeFigureOut">
              <a:rPr lang="de-DE" smtClean="0"/>
              <a:t>05.03.2017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84BDB-1265-46DC-8FE1-ABF35C44012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56433472"/>
      </p:ext>
    </p:extLst>
  </p:cSld>
  <p:clrMapOvr>
    <a:masterClrMapping/>
  </p:clrMapOvr>
  <p:transition spd="slow" advTm="6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B43E0-079D-4E81-81A4-9C2E586476BF}" type="datetimeFigureOut">
              <a:rPr lang="de-DE" smtClean="0"/>
              <a:t>05.03.2017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84BDB-1265-46DC-8FE1-ABF35C44012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94694952"/>
      </p:ext>
    </p:extLst>
  </p:cSld>
  <p:clrMapOvr>
    <a:masterClrMapping/>
  </p:clrMapOvr>
  <p:transition spd="slow" advTm="6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B43E0-079D-4E81-81A4-9C2E586476BF}" type="datetimeFigureOut">
              <a:rPr lang="de-DE" smtClean="0"/>
              <a:t>05.03.2017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84BDB-1265-46DC-8FE1-ABF35C44012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134857"/>
      </p:ext>
    </p:extLst>
  </p:cSld>
  <p:clrMapOvr>
    <a:masterClrMapping/>
  </p:clrMapOvr>
  <p:transition spd="slow" advTm="6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B43E0-079D-4E81-81A4-9C2E586476BF}" type="datetimeFigureOut">
              <a:rPr lang="de-DE" smtClean="0"/>
              <a:t>05.03.2017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84BDB-1265-46DC-8FE1-ABF35C44012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49533456"/>
      </p:ext>
    </p:extLst>
  </p:cSld>
  <p:clrMapOvr>
    <a:masterClrMapping/>
  </p:clrMapOvr>
  <p:transition spd="slow" advTm="6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B43E0-079D-4E81-81A4-9C2E586476BF}" type="datetimeFigureOut">
              <a:rPr lang="de-DE" smtClean="0"/>
              <a:t>05.03.2017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84BDB-1265-46DC-8FE1-ABF35C44012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56692872"/>
      </p:ext>
    </p:extLst>
  </p:cSld>
  <p:clrMapOvr>
    <a:masterClrMapping/>
  </p:clrMapOvr>
  <p:transition spd="slow" advTm="6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B43E0-079D-4E81-81A4-9C2E586476BF}" type="datetimeFigureOut">
              <a:rPr lang="de-DE" smtClean="0"/>
              <a:t>05.03.2017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84BDB-1265-46DC-8FE1-ABF35C44012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75744297"/>
      </p:ext>
    </p:extLst>
  </p:cSld>
  <p:clrMapOvr>
    <a:masterClrMapping/>
  </p:clrMapOvr>
  <p:transition spd="slow" advTm="6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B43E0-079D-4E81-81A4-9C2E586476BF}" type="datetimeFigureOut">
              <a:rPr lang="de-DE" smtClean="0"/>
              <a:t>05.03.2017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84BDB-1265-46DC-8FE1-ABF35C44012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45378891"/>
      </p:ext>
    </p:extLst>
  </p:cSld>
  <p:clrMapOvr>
    <a:masterClrMapping/>
  </p:clrMapOvr>
  <p:transition spd="slow" advTm="6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B43E0-079D-4E81-81A4-9C2E586476BF}" type="datetimeFigureOut">
              <a:rPr lang="de-DE" smtClean="0"/>
              <a:t>05.03.2017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84BDB-1265-46DC-8FE1-ABF35C44012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5647719"/>
      </p:ext>
    </p:extLst>
  </p:cSld>
  <p:clrMapOvr>
    <a:masterClrMapping/>
  </p:clrMapOvr>
  <p:transition spd="slow" advTm="6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B43E0-079D-4E81-81A4-9C2E586476BF}" type="datetimeFigureOut">
              <a:rPr lang="de-DE" smtClean="0"/>
              <a:t>05.03.2017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84BDB-1265-46DC-8FE1-ABF35C44012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46472637"/>
      </p:ext>
    </p:extLst>
  </p:cSld>
  <p:clrMapOvr>
    <a:masterClrMapping/>
  </p:clrMapOvr>
  <p:transition spd="slow" advTm="6000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DB43E0-079D-4E81-81A4-9C2E586476BF}" type="datetimeFigureOut">
              <a:rPr lang="de-DE" smtClean="0"/>
              <a:t>05.03.2017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84BDB-1265-46DC-8FE1-ABF35C44012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10213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e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urbach\Pictures\Hintergrundfarben\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urbach\Pictures\1 Animationen u.  Bilder  für PPS\9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1" y="2571750"/>
            <a:ext cx="2656830" cy="3520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urbach\Pictures\1 Animationen u.  Bilder  für PPS\Streifenbilder\Trachtenexpress-aus-Stroh_my_xlarge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660" y="3075806"/>
            <a:ext cx="1349251" cy="2891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urbach\Pictures\9ec8f51b859a6d33d99aa67b4907faef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959386"/>
            <a:ext cx="2155106" cy="14367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urbach\Pictures\b6f25dc8626441a2f6c556a2deec9b2b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959387"/>
            <a:ext cx="2151297" cy="14367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urbach\Pictures\Unbenannt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507854"/>
            <a:ext cx="3096344" cy="12241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Edward SIMONI Aria z opery Poławiacze pereł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833129" y="4396123"/>
            <a:ext cx="340804" cy="340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785773"/>
      </p:ext>
    </p:extLst>
  </p:cSld>
  <p:clrMapOvr>
    <a:masterClrMapping/>
  </p:clrMapOvr>
  <p:transition spd="slow" advTm="11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2050" name="Picture 2" descr="C:\Users\purbach\Pictures\Baumwuchs\9128f5004eff32aff0148bf49bd339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41300"/>
            <a:ext cx="4104456" cy="45626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purbach\Pictures\Baumwuchs\58587c678b93faadc760cd78831ea0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41300"/>
            <a:ext cx="4098354" cy="45626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5066746"/>
      </p:ext>
    </p:extLst>
  </p:cSld>
  <p:clrMapOvr>
    <a:masterClrMapping/>
  </p:clrMapOvr>
  <p:transition spd="slow" advTm="7000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3074" name="Picture 2" descr="C:\Users\purbach\Pictures\Baumwuchs\76913_f5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5486"/>
            <a:ext cx="4104456" cy="45365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purbach\Pictures\Baumwuchs\341329d6b66c8f7c4f1709386c36f74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95486"/>
            <a:ext cx="4150221" cy="45365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2305421"/>
      </p:ext>
    </p:extLst>
  </p:cSld>
  <p:clrMapOvr>
    <a:masterClrMapping/>
  </p:clrMapOvr>
  <p:transition spd="slow" advTm="7000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4098" name="Picture 2" descr="C:\Users\purbach\Pictures\Baumwuchs\1749893a3b719b69b85b0aea37f2b2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5486"/>
            <a:ext cx="4104456" cy="46085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purbach\Pictures\Baumwuchs\834455265725a05adc83caa74cd1d18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95486"/>
            <a:ext cx="4083174" cy="46085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7588534"/>
      </p:ext>
    </p:extLst>
  </p:cSld>
  <p:clrMapOvr>
    <a:masterClrMapping/>
  </p:clrMapOvr>
  <p:transition spd="slow" advTm="7000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5122" name="Picture 2" descr="C:\Users\purbach\Pictures\Baumwuchs\a739a9b9c2ef32f1c2c2a5227653c6e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5486"/>
            <a:ext cx="4104456" cy="46085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purbach\Pictures\Baumwuchs\a89309d5ff375e4a85a50b8694d2c9c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96060"/>
            <a:ext cx="4169717" cy="46079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8623294"/>
      </p:ext>
    </p:extLst>
  </p:cSld>
  <p:clrMapOvr>
    <a:masterClrMapping/>
  </p:clrMapOvr>
  <p:transition spd="slow" advTm="7000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6146" name="Picture 2" descr="C:\Users\purbach\Pictures\Baumwuchs\a2571360b4fd2e8436cc826a8e331ce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7494"/>
            <a:ext cx="4104456" cy="44644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purbach\Pictures\Baumwuchs\ad4446add4e400480e6fbc21b3d5dbe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67494"/>
            <a:ext cx="4098032" cy="44644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051228"/>
      </p:ext>
    </p:extLst>
  </p:cSld>
  <p:clrMapOvr>
    <a:masterClrMapping/>
  </p:clrMapOvr>
  <p:transition spd="slow" advTm="7000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7170" name="Picture 2" descr="C:\Users\purbach\Pictures\Baumwuchs\af6b7d77cbcb9fc0a07bed7be6b6db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458" y="195486"/>
            <a:ext cx="4118542" cy="46805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purbach\Pictures\Baumwuchs\b4cffe1beb65ada31513cc9d241b12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015" y="195486"/>
            <a:ext cx="4086225" cy="46805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5986723"/>
      </p:ext>
    </p:extLst>
  </p:cSld>
  <p:clrMapOvr>
    <a:masterClrMapping/>
  </p:clrMapOvr>
  <p:transition spd="slow" advTm="7000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8194" name="Picture 2" descr="C:\Users\purbach\Pictures\Baumwuchs\b5d5769cec9aa3b7f0858e34bbe9a4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5486"/>
            <a:ext cx="4104456" cy="46085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purbach\Pictures\Baumwuchs\b9fb261356c4cf39d4db340ecc8222a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06437"/>
            <a:ext cx="4176464" cy="45975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1640370"/>
      </p:ext>
    </p:extLst>
  </p:cSld>
  <p:clrMapOvr>
    <a:masterClrMapping/>
  </p:clrMapOvr>
  <p:transition spd="slow" advTm="7000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9218" name="Picture 2" descr="C:\Users\purbach\Pictures\Baumwuchs\bc716bc3e6b5c0be0cf9ae89b1e6f5c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5486"/>
            <a:ext cx="4104456" cy="46085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purbach\Pictures\Baumwuchs\bff9a19c6b8c40212348226a4c0f409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95487"/>
            <a:ext cx="4134222" cy="46085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3523157"/>
      </p:ext>
    </p:extLst>
  </p:cSld>
  <p:clrMapOvr>
    <a:masterClrMapping/>
  </p:clrMapOvr>
  <p:transition spd="slow" advTm="7000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10242" name="Picture 2" descr="C:\Users\purbach\Pictures\Baumwuchs\c0c0ce00cf4a466c8da5c13c6a994f4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5486"/>
            <a:ext cx="4104456" cy="46085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purbach\Pictures\Baumwuchs\c1cef4283d6dc1d3c3faff592817b5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6892" y="195486"/>
            <a:ext cx="4176464" cy="46085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4859180"/>
      </p:ext>
    </p:extLst>
  </p:cSld>
  <p:clrMapOvr>
    <a:masterClrMapping/>
  </p:clrMapOvr>
  <p:transition spd="slow" advTm="7000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11266" name="Picture 2" descr="C:\Users\purbach\Pictures\Baumwuchs\c1f39e870b360f8ff359ab19d63c838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5486"/>
            <a:ext cx="4104456" cy="45365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purbach\Pictures\Baumwuchs\c57de224bfc91da4f330ce3f5acd4d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95486"/>
            <a:ext cx="4176464" cy="45365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5491315"/>
      </p:ext>
    </p:extLst>
  </p:cSld>
  <p:clrMapOvr>
    <a:masterClrMapping/>
  </p:clrMapOvr>
  <p:transition spd="slow" advTm="7000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12290" name="Picture 2" descr="C:\Users\purbach\Pictures\Baumwuchs\c89d042bd48ab96fc9d86a08450eca1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5486"/>
            <a:ext cx="4176464" cy="45365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purbach\Pictures\Baumwuchs\c6823bc14044f7abb0b7584fefdc0e5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95486"/>
            <a:ext cx="4198218" cy="45365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6203647"/>
      </p:ext>
    </p:extLst>
  </p:cSld>
  <p:clrMapOvr>
    <a:masterClrMapping/>
  </p:clrMapOvr>
  <p:transition spd="slow" advTm="7000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13314" name="Picture 2" descr="C:\Users\purbach\Pictures\Baumwuchs\d3cfcb2ccbdebeedda5dc681cb2e2c7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5486"/>
            <a:ext cx="4176464" cy="46085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purbach\Pictures\Baumwuchs\d748ef2a4137a7023a3ff5c82f46b4b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95485"/>
            <a:ext cx="4176464" cy="46085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869899"/>
      </p:ext>
    </p:extLst>
  </p:cSld>
  <p:clrMapOvr>
    <a:masterClrMapping/>
  </p:clrMapOvr>
  <p:transition spd="slow" advTm="7000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14338" name="Picture 2" descr="C:\Users\purbach\Pictures\Baumwuchs\dc3435462c645623dfa4c4988f36889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64" y="267494"/>
            <a:ext cx="4176135" cy="45365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C:\Users\purbach\Pictures\Baumwuchs\ddfdc7d00dc1e0e37a300df040bb26f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9" y="267494"/>
            <a:ext cx="4170882" cy="45365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9304079"/>
      </p:ext>
    </p:extLst>
  </p:cSld>
  <p:clrMapOvr>
    <a:masterClrMapping/>
  </p:clrMapOvr>
  <p:transition spd="slow" advTm="7000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15362" name="Picture 2" descr="C:\Users\purbach\Pictures\Baumwuchs\e15a0d54468ec4ad4f81f9e2f5b88e8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438"/>
            <a:ext cx="4104456" cy="45435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C:\Users\purbach\Pictures\Baumwuchs\ebf97556c3ea0f87cad8688036a699c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60437"/>
            <a:ext cx="4241576" cy="45435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6179119"/>
      </p:ext>
    </p:extLst>
  </p:cSld>
  <p:clrMapOvr>
    <a:masterClrMapping/>
  </p:clrMapOvr>
  <p:transition spd="slow" advTm="7000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16386" name="Picture 2" descr="C:\Users\purbach\Pictures\Baumwuchs\ef4c81c7c7ff69ae740c32ea2dfab8b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5486"/>
            <a:ext cx="4104456" cy="46085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 descr="C:\Users\purbach\Pictures\Baumwuchs\f3f93810029b522626d12de2ac928e7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95486"/>
            <a:ext cx="4169896" cy="46085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571717"/>
      </p:ext>
    </p:extLst>
  </p:cSld>
  <p:clrMapOvr>
    <a:masterClrMapping/>
  </p:clrMapOvr>
  <p:transition spd="slow" advTm="7000"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17410" name="Picture 2" descr="C:\Users\purbach\Pictures\Baumwuchs\fb9c5ebb7e9e9c2c3c4c4a66f2787b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5486"/>
            <a:ext cx="4104456" cy="46805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C:\Users\purbach\Pictures\Baumwuchs\fbf9b7fdc63eea04c4c6e1a4f1bd5f6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95486"/>
            <a:ext cx="4104456" cy="46805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219259"/>
      </p:ext>
    </p:extLst>
  </p:cSld>
  <p:clrMapOvr>
    <a:masterClrMapping/>
  </p:clrMapOvr>
  <p:transition spd="slow" advTm="7000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18434" name="Picture 2" descr="C:\Users\purbach\Pictures\alter_olivenbaum-aus-palästin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5486"/>
            <a:ext cx="4104456" cy="46085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4" descr="C:\Users\purbach\Pictures\So-klein-ist-der-Mensch-im-Vergleich-zu-einer-300-Jahre-alten-Eich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13742"/>
            <a:ext cx="4111848" cy="45902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3511557"/>
      </p:ext>
    </p:extLst>
  </p:cSld>
  <p:clrMapOvr>
    <a:masterClrMapping/>
  </p:clrMapOvr>
  <p:transition spd="slow" advTm="7000"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19458" name="Picture 2" descr="C:\Users\purbach\Pictures\alter-bau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5486"/>
            <a:ext cx="4104456" cy="46291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 descr="C:\Users\purbach\Pictures\Baum-Reelkirchen-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17174"/>
            <a:ext cx="4138414" cy="46074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9179179"/>
      </p:ext>
    </p:extLst>
  </p:cSld>
  <p:clrMapOvr>
    <a:masterClrMapping/>
  </p:clrMapOvr>
  <p:transition spd="slow" advTm="7000"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20482" name="Picture 2" descr="C:\Users\purbach\Pictures\Externsteine-17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5486"/>
            <a:ext cx="4104456" cy="46805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C:\Users\purbach\Pictures\Tanzlind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19439"/>
            <a:ext cx="4115172" cy="46565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314498"/>
      </p:ext>
    </p:extLst>
  </p:cSld>
  <p:clrMapOvr>
    <a:masterClrMapping/>
  </p:clrMapOvr>
  <p:transition spd="slow" advTm="7000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ctrTitle"/>
          </p:nvPr>
        </p:nvSpPr>
        <p:spPr>
          <a:xfrm>
            <a:off x="685800" y="627535"/>
            <a:ext cx="7772400" cy="2072804"/>
          </a:xfrm>
        </p:spPr>
        <p:txBody>
          <a:bodyPr>
            <a:normAutofit/>
          </a:bodyPr>
          <a:lstStyle/>
          <a:p>
            <a:r>
              <a:rPr lang="de-DE" sz="8000" i="1" dirty="0" smtClean="0">
                <a:latin typeface="Algerian" panose="04020705040A02060702" pitchFamily="82" charset="0"/>
              </a:rPr>
              <a:t>ende</a:t>
            </a:r>
            <a:endParaRPr lang="de-DE" sz="8000" i="1" dirty="0">
              <a:latin typeface="Algerian" panose="04020705040A02060702" pitchFamily="82" charset="0"/>
            </a:endParaRPr>
          </a:p>
        </p:txBody>
      </p:sp>
      <p:sp>
        <p:nvSpPr>
          <p:cNvPr id="8" name="Untertitel 7"/>
          <p:cNvSpPr>
            <a:spLocks noGrp="1"/>
          </p:cNvSpPr>
          <p:nvPr>
            <p:ph type="subTitle" idx="1"/>
          </p:nvPr>
        </p:nvSpPr>
        <p:spPr>
          <a:xfrm>
            <a:off x="1547664" y="2916240"/>
            <a:ext cx="6400800" cy="1958957"/>
          </a:xfrm>
        </p:spPr>
        <p:txBody>
          <a:bodyPr anchor="ctr">
            <a:normAutofit fontScale="92500" lnSpcReduction="10000"/>
          </a:bodyPr>
          <a:lstStyle/>
          <a:p>
            <a:r>
              <a:rPr lang="de-DE" sz="2800" i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Es gibt kein WIFI im Wald,</a:t>
            </a:r>
          </a:p>
          <a:p>
            <a:r>
              <a:rPr lang="de-DE" sz="2800" i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Aber eine viel bessere Verbindung.</a:t>
            </a:r>
            <a:endParaRPr lang="de-DE" sz="2800" i="1" dirty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endParaRPr lang="de-DE" i="1" dirty="0" smtClean="0">
              <a:solidFill>
                <a:schemeClr val="tx1"/>
              </a:solidFill>
              <a:latin typeface="AR BERKLEY" panose="02000000000000000000" pitchFamily="2" charset="0"/>
            </a:endParaRPr>
          </a:p>
          <a:p>
            <a:r>
              <a:rPr lang="de-DE" i="1" dirty="0" smtClean="0">
                <a:solidFill>
                  <a:schemeClr val="tx1"/>
                </a:solidFill>
                <a:latin typeface="AR BERKLEY" panose="02000000000000000000" pitchFamily="2" charset="0"/>
              </a:rPr>
              <a:t>Gruß  Günter </a:t>
            </a:r>
            <a:endParaRPr lang="de-DE" i="1" dirty="0">
              <a:solidFill>
                <a:schemeClr val="tx1"/>
              </a:solidFill>
              <a:latin typeface="AR BERKLEY" panose="02000000000000000000" pitchFamily="2" charset="0"/>
            </a:endParaRPr>
          </a:p>
        </p:txBody>
      </p:sp>
      <p:pic>
        <p:nvPicPr>
          <p:cNvPr id="1026" name="Picture 2" descr="C:\Users\purbach\Pictures\1 Animationen u.  Bilder  für PPS\Grüsse\planet_000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579862"/>
            <a:ext cx="1853629" cy="1325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8563376"/>
      </p:ext>
    </p:extLst>
  </p:cSld>
  <p:clrMapOvr>
    <a:masterClrMapping/>
  </p:clrMapOvr>
  <p:transition spd="slow" advTm="20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</Words>
  <Application>Microsoft Office PowerPoint</Application>
  <PresentationFormat>Bildschirmpräsentation (16:9)</PresentationFormat>
  <Paragraphs>5</Paragraphs>
  <Slides>21</Slides>
  <Notes>0</Notes>
  <HiddenSlides>0</HiddenSlides>
  <MMClips>1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21</vt:i4>
      </vt:variant>
    </vt:vector>
  </HeadingPairs>
  <TitlesOfParts>
    <vt:vector size="22" baseType="lpstr">
      <vt:lpstr>Larissa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ende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g.landl</dc:creator>
  <cp:lastModifiedBy>g.landl</cp:lastModifiedBy>
  <cp:revision>11</cp:revision>
  <dcterms:created xsi:type="dcterms:W3CDTF">2017-03-04T14:15:43Z</dcterms:created>
  <dcterms:modified xsi:type="dcterms:W3CDTF">2017-03-05T11:28:52Z</dcterms:modified>
</cp:coreProperties>
</file>