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67" r:id="rId5"/>
    <p:sldId id="260" r:id="rId6"/>
    <p:sldId id="261" r:id="rId7"/>
    <p:sldId id="262" r:id="rId8"/>
    <p:sldId id="263" r:id="rId9"/>
    <p:sldId id="277" r:id="rId10"/>
    <p:sldId id="264" r:id="rId11"/>
    <p:sldId id="265" r:id="rId12"/>
    <p:sldId id="266" r:id="rId13"/>
    <p:sldId id="268" r:id="rId14"/>
    <p:sldId id="269" r:id="rId15"/>
    <p:sldId id="275" r:id="rId16"/>
    <p:sldId id="279" r:id="rId17"/>
    <p:sldId id="272" r:id="rId18"/>
    <p:sldId id="273" r:id="rId19"/>
    <p:sldId id="278" r:id="rId20"/>
    <p:sldId id="274" r:id="rId21"/>
    <p:sldId id="276" r:id="rId22"/>
  </p:sldIdLst>
  <p:sldSz cx="10298113" cy="6192838"/>
  <p:notesSz cx="6858000" cy="9144000"/>
  <p:defaultTextStyle>
    <a:defPPr>
      <a:defRPr lang="nl-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Dhn3osCyzmDf05LqFmOv+Q==" hashData="PjQnusMreYTHS9glofUjnS46g/RbnqHnNQR6nIA+vU5DwJ30xwaE98PPd+XNdogwX+0PvoH4B5dZUJSnG5XveQ=="/>
  <p:extLst>
    <p:ext uri="{EFAFB233-063F-42B5-8137-9DF3F51BA10A}">
      <p15:sldGuideLst xmlns:p15="http://schemas.microsoft.com/office/powerpoint/2012/main">
        <p15:guide id="1" orient="horz" pos="1951">
          <p15:clr>
            <a:srgbClr val="A4A3A4"/>
          </p15:clr>
        </p15:guide>
        <p15:guide id="2" pos="32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642" y="102"/>
      </p:cViewPr>
      <p:guideLst>
        <p:guide orient="horz" pos="1951"/>
        <p:guide pos="32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594C0-B6E1-4A67-9989-5B057D243EF7}" type="datetimeFigureOut">
              <a:rPr lang="nl-NL" smtClean="0"/>
              <a:t>18-1-2019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863600" y="1143000"/>
            <a:ext cx="5130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E4071-AB41-4480-92A6-0DD8C1FFC0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8332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E4071-AB41-4480-92A6-0DD8C1FFC0FC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89611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E4071-AB41-4480-92A6-0DD8C1FFC0FC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34932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E4071-AB41-4480-92A6-0DD8C1FFC0FC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10314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72359" y="1923794"/>
            <a:ext cx="8753396" cy="1327446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44717" y="3509275"/>
            <a:ext cx="7208679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44865A4-0593-42F9-96F1-F1036C113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EA97C-F6E2-423E-A2B0-D5B6779B177D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D3EC9D3-8CB3-4724-BF5C-36C2641FC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7620DE-5821-4857-AC26-256D8C1F0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96EE7-9A59-4EEC-AAA5-BC30C5F2E49F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141477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E397859-4A9F-4BE5-BDA6-307333A0E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63573-C6B5-4EAC-8CE4-7A6981BF8D9F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4E37CDD-9D22-4063-9675-FC3082143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A7CC2B5-01A9-48CD-ABC0-06825CF07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E1E2F-721F-4FB1-A335-FB6C2CF033EB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912740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3480" y="3979472"/>
            <a:ext cx="8753396" cy="12299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13480" y="2624789"/>
            <a:ext cx="8753396" cy="13546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819A4E0-74E8-4439-B9B6-1845C403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CA9FD-B48D-4BED-9EA0-E22421F48C53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651E98B-BAED-4D66-941C-E6836D49D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F026975-3855-40ED-A076-253A2B091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1A995-A8B0-4AC5-9ACE-9F39952B232B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57018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79270" y="1304510"/>
            <a:ext cx="5132966" cy="36913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883870" y="1304510"/>
            <a:ext cx="5134754" cy="36913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8AD2783E-204C-4500-A9D5-87048958E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AE5C7-9476-4084-8731-5C01AF343D11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DD274D1D-1FFE-4693-AB59-BC3396AB4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2A204193-F920-46D0-B1C9-B4A65AE01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7905F-0676-4A2E-AE61-D9C27C5E4B89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844389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906" y="248001"/>
            <a:ext cx="9268302" cy="1032140"/>
          </a:xfr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14905" y="1386221"/>
            <a:ext cx="4550122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14905" y="1963932"/>
            <a:ext cx="4550122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231299" y="1386221"/>
            <a:ext cx="4551909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231299" y="1963932"/>
            <a:ext cx="4551909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>
            <a:extLst>
              <a:ext uri="{FF2B5EF4-FFF2-40B4-BE49-F238E27FC236}">
                <a16:creationId xmlns:a16="http://schemas.microsoft.com/office/drawing/2014/main" id="{A3C944CD-3419-499B-B22A-276684094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333C3-AB09-4FB2-9696-78B60626B6A2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8" name="Tijdelijke aanduiding voor voettekst 4">
            <a:extLst>
              <a:ext uri="{FF2B5EF4-FFF2-40B4-BE49-F238E27FC236}">
                <a16:creationId xmlns:a16="http://schemas.microsoft.com/office/drawing/2014/main" id="{E4595496-F65D-4605-B8E2-20EC6DF8D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C1659687-BE97-4616-A52A-15CCB40A0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F95DE-1D27-4BFF-8A98-48B84F848D33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685280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>
            <a:extLst>
              <a:ext uri="{FF2B5EF4-FFF2-40B4-BE49-F238E27FC236}">
                <a16:creationId xmlns:a16="http://schemas.microsoft.com/office/drawing/2014/main" id="{5444273C-0BDD-4E24-9312-5BF4E778A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1971B-388B-4834-835E-F7815166BC12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4" name="Tijdelijke aanduiding voor voettekst 4">
            <a:extLst>
              <a:ext uri="{FF2B5EF4-FFF2-40B4-BE49-F238E27FC236}">
                <a16:creationId xmlns:a16="http://schemas.microsoft.com/office/drawing/2014/main" id="{70FBBE30-BD4F-4DE7-825A-A4A96E92A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>
            <a:extLst>
              <a:ext uri="{FF2B5EF4-FFF2-40B4-BE49-F238E27FC236}">
                <a16:creationId xmlns:a16="http://schemas.microsoft.com/office/drawing/2014/main" id="{BA43A8FF-2589-493C-A84A-A931BFC9A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0FF1C-1EDA-4B67-9F0A-B83C21465CBE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861669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>
            <a:extLst>
              <a:ext uri="{FF2B5EF4-FFF2-40B4-BE49-F238E27FC236}">
                <a16:creationId xmlns:a16="http://schemas.microsoft.com/office/drawing/2014/main" id="{04E28C9B-4E41-4C04-9771-2F0DBC896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FD3F8-0C0E-4665-8673-99F17EC9D355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3" name="Tijdelijke aanduiding voor voettekst 4">
            <a:extLst>
              <a:ext uri="{FF2B5EF4-FFF2-40B4-BE49-F238E27FC236}">
                <a16:creationId xmlns:a16="http://schemas.microsoft.com/office/drawing/2014/main" id="{26A7A096-0790-49E0-9807-DF550B047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>
            <a:extLst>
              <a:ext uri="{FF2B5EF4-FFF2-40B4-BE49-F238E27FC236}">
                <a16:creationId xmlns:a16="http://schemas.microsoft.com/office/drawing/2014/main" id="{16DB75BB-9BA4-4F15-95B0-CDF4C0230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E8355-9928-45F3-B95D-7B521525F965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453761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906" y="246567"/>
            <a:ext cx="3388008" cy="10493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26276" y="246567"/>
            <a:ext cx="5756931" cy="52854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14906" y="1295909"/>
            <a:ext cx="3388008" cy="42360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2FF2B988-3E54-4998-B2BC-F4F77DE53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9F06F-2BEE-409E-85F3-4C1AD19EA948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D9E0BA1E-3B76-4446-A667-57111A873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9A59D425-75A8-4ED4-AAF5-CEA923837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01D5E-ABE4-43D7-93B8-D8FF7F73E328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981951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18502" y="4334986"/>
            <a:ext cx="6178868" cy="5117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018502" y="553341"/>
            <a:ext cx="6178868" cy="371570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018502" y="4846756"/>
            <a:ext cx="6178868" cy="7267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8A117D91-3B4C-4AD2-AD9A-1C6E9F316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B8662-90DE-48C1-AA39-D5D2D0DBB61D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D1751567-BBE6-4768-8057-FBDB35DA7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BE459B7B-C6F9-41D6-A8DF-0657E8142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C28A2-67E3-4F7D-914F-F4067515A3D7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44557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293128D-54A5-435D-8603-87898F333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14EA6-A3D5-43F5-B1D1-840A5B9164C6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40C6141-8C47-451B-AD7A-446976339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706409F-D9DB-422D-AF56-C0041F5A3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1D9F6-BA52-47A8-9556-20FB6B562A0E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395169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410126" y="223630"/>
            <a:ext cx="2608498" cy="4772213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79269" y="223630"/>
            <a:ext cx="7659222" cy="4772213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53C8DEA-0EC1-4AF9-8F2E-CCDD676AE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9099B-B559-4B1E-A38E-F18031A911D0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B3A4414-0C21-484B-951C-3B3839913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1C47620-539E-4864-90CB-10792D03F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2B65B-B496-48BB-830F-94E63883E6E3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656335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>
            <a:extLst>
              <a:ext uri="{FF2B5EF4-FFF2-40B4-BE49-F238E27FC236}">
                <a16:creationId xmlns:a16="http://schemas.microsoft.com/office/drawing/2014/main" id="{27549623-50B1-420D-9D71-03C2073E757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14350" y="247650"/>
            <a:ext cx="926941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stijl te bewerken</a:t>
            </a:r>
          </a:p>
        </p:txBody>
      </p:sp>
      <p:sp>
        <p:nvSpPr>
          <p:cNvPr id="1027" name="Tijdelijke aanduiding voor tekst 2">
            <a:extLst>
              <a:ext uri="{FF2B5EF4-FFF2-40B4-BE49-F238E27FC236}">
                <a16:creationId xmlns:a16="http://schemas.microsoft.com/office/drawing/2014/main" id="{080DBB78-5C4F-4F39-BBA7-33B8B80D1CF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14350" y="1444625"/>
            <a:ext cx="9269413" cy="408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modelstijlen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  <a:p>
            <a:pPr lvl="4"/>
            <a:r>
              <a:rPr lang="nl-NL" alt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E72AEA8-B134-4EAA-97E8-11C86B2229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4350" y="5740400"/>
            <a:ext cx="2403475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ECC4E3-972A-492F-A461-BF00A42C8A5D}" type="datetimeFigureOut">
              <a:rPr lang="nl-NL"/>
              <a:pPr>
                <a:defRPr/>
              </a:pPr>
              <a:t>18-1-2019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5504845-49E9-43DB-AE67-E9FB37C269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5740400"/>
            <a:ext cx="3262313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4C2A27A-0FFE-4238-9551-F5959DF787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380288" y="5740400"/>
            <a:ext cx="2403475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E1BF20D-1FA8-4A9D-9952-EB7EFC58C79A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11" Type="http://schemas.openxmlformats.org/officeDocument/2006/relationships/image" Target="../media/image7.png"/><Relationship Id="rId5" Type="http://schemas.openxmlformats.org/officeDocument/2006/relationships/image" Target="../media/image2.gif"/><Relationship Id="rId10" Type="http://schemas.microsoft.com/office/2007/relationships/hdphoto" Target="../media/hdphoto1.wdp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powerpoint_marianne/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 descr="Afbeelding met neteldieren, koraal&#10;&#10;Automatisch gegenereerde beschrijving">
            <a:extLst>
              <a:ext uri="{FF2B5EF4-FFF2-40B4-BE49-F238E27FC236}">
                <a16:creationId xmlns:a16="http://schemas.microsoft.com/office/drawing/2014/main" id="{6474F7FE-8BA0-4F4F-BD6F-9831DEE82C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993" y="0"/>
            <a:ext cx="5725120" cy="6222957"/>
          </a:xfrm>
          <a:prstGeom prst="rect">
            <a:avLst/>
          </a:prstGeom>
        </p:spPr>
      </p:pic>
      <p:pic>
        <p:nvPicPr>
          <p:cNvPr id="5" name="Afbeelding 4" descr="Afbeelding met neteldieren, koraal&#10;&#10;Automatisch gegenereerde beschrijving">
            <a:extLst>
              <a:ext uri="{FF2B5EF4-FFF2-40B4-BE49-F238E27FC236}">
                <a16:creationId xmlns:a16="http://schemas.microsoft.com/office/drawing/2014/main" id="{7CEDD235-158D-4509-B810-158499A8FB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947"/>
            <a:ext cx="5725120" cy="6222957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38EED23C-7C60-4084-9AEE-711EB6B4AB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32" y="-35947"/>
            <a:ext cx="9433048" cy="6322891"/>
          </a:xfrm>
          <a:prstGeom prst="rect">
            <a:avLst/>
          </a:prstGeom>
          <a:effectLst/>
        </p:spPr>
      </p:pic>
      <p:sp>
        <p:nvSpPr>
          <p:cNvPr id="37" name="Rechthoek 36">
            <a:extLst>
              <a:ext uri="{FF2B5EF4-FFF2-40B4-BE49-F238E27FC236}">
                <a16:creationId xmlns:a16="http://schemas.microsoft.com/office/drawing/2014/main" id="{55B5B475-7F20-4770-BA12-3B1ADB2F8499}"/>
              </a:ext>
            </a:extLst>
          </p:cNvPr>
          <p:cNvSpPr/>
          <p:nvPr/>
        </p:nvSpPr>
        <p:spPr>
          <a:xfrm rot="302304">
            <a:off x="2723780" y="2702955"/>
            <a:ext cx="7992472" cy="4154984"/>
          </a:xfrm>
          <a:prstGeom prst="rect">
            <a:avLst/>
          </a:prstGeom>
          <a:noFill/>
          <a:effectLst/>
        </p:spPr>
        <p:txBody>
          <a:bodyPr wrap="square">
            <a:spAutoFit/>
            <a:scene3d>
              <a:camera prst="perspectiveContrastingRightFacing">
                <a:rot lat="577259" lon="19571133" rev="319057"/>
              </a:camera>
              <a:lightRig rig="flood" dir="t"/>
            </a:scene3d>
            <a:sp3d extrusionH="127000" contourW="6350" prstMaterial="softEdge">
              <a:bevelT w="20320" h="20320" prst="divot"/>
              <a:bevelB w="69850" h="69850" prst="divot"/>
              <a:extrusionClr>
                <a:schemeClr val="accent5">
                  <a:lumMod val="40000"/>
                  <a:lumOff val="60000"/>
                </a:schemeClr>
              </a:extrusionClr>
              <a:contourClr>
                <a:schemeClr val="accent4">
                  <a:lumMod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6600" b="1" cap="all" dirty="0" err="1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Snap ITC" pitchFamily="82" charset="0"/>
                <a:cs typeface="+mn-cs"/>
              </a:rPr>
              <a:t>Jardin</a:t>
            </a:r>
            <a:r>
              <a:rPr lang="nl-NL" sz="6600" b="1" cap="all" dirty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Snap ITC" pitchFamily="82" charset="0"/>
                <a:cs typeface="+mn-cs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6600" b="1" cap="all" dirty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Snap ITC" pitchFamily="82" charset="0"/>
                <a:cs typeface="+mn-cs"/>
              </a:rPr>
              <a:t>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6600" b="1" cap="all" dirty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Snap ITC" pitchFamily="82" charset="0"/>
                <a:cs typeface="+mn-cs"/>
              </a:rPr>
              <a:t> </a:t>
            </a:r>
            <a:r>
              <a:rPr lang="nl-NL" sz="6600" b="1" cap="all" dirty="0" err="1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Snap ITC" pitchFamily="82" charset="0"/>
                <a:cs typeface="+mn-cs"/>
              </a:rPr>
              <a:t>Cristal</a:t>
            </a:r>
            <a:endParaRPr lang="nl-NL" sz="6600" b="1" cap="all" dirty="0">
              <a:ln>
                <a:solidFill>
                  <a:schemeClr val="bg2">
                    <a:lumMod val="60000"/>
                    <a:lumOff val="40000"/>
                  </a:schemeClr>
                </a:solidFill>
              </a:ln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Snap ITC" pitchFamily="82" charset="0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6600" b="1" cap="all" dirty="0">
                <a:ln/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Snap ITC" pitchFamily="82" charset="0"/>
                <a:cs typeface="+mn-cs"/>
              </a:rPr>
              <a:t>                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853DA2CF-59EB-443E-BC02-0B0BBE31491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4" y="-106839"/>
            <a:ext cx="2264143" cy="64771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2C7DE1F5-4CF7-4716-B764-AAEA1A1ECA4C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41344" y="-46408"/>
            <a:ext cx="2264143" cy="63333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0" name="Picture 1">
            <a:extLst>
              <a:ext uri="{FF2B5EF4-FFF2-40B4-BE49-F238E27FC236}">
                <a16:creationId xmlns:a16="http://schemas.microsoft.com/office/drawing/2014/main" id="{948C385E-EA7C-48CD-B0D9-D465E7D35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830009">
            <a:off x="5911167" y="4209351"/>
            <a:ext cx="483481" cy="483481"/>
          </a:xfrm>
          <a:prstGeom prst="rect">
            <a:avLst/>
          </a:prstGeom>
          <a:noFill/>
        </p:spPr>
      </p:pic>
      <p:pic>
        <p:nvPicPr>
          <p:cNvPr id="12" name="Picture 1">
            <a:extLst>
              <a:ext uri="{FF2B5EF4-FFF2-40B4-BE49-F238E27FC236}">
                <a16:creationId xmlns:a16="http://schemas.microsoft.com/office/drawing/2014/main" id="{8AC92C45-DB3D-4FE6-BEFB-8898E1F8B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7030009">
            <a:off x="5657716" y="3580332"/>
            <a:ext cx="580434" cy="580434"/>
          </a:xfrm>
          <a:prstGeom prst="rect">
            <a:avLst/>
          </a:prstGeom>
          <a:noFill/>
        </p:spPr>
      </p:pic>
      <p:pic>
        <p:nvPicPr>
          <p:cNvPr id="13" name="Picture 1">
            <a:extLst>
              <a:ext uri="{FF2B5EF4-FFF2-40B4-BE49-F238E27FC236}">
                <a16:creationId xmlns:a16="http://schemas.microsoft.com/office/drawing/2014/main" id="{1AD5B51D-068B-46CA-B8DE-F83A6F68C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830009">
            <a:off x="4600163" y="2233955"/>
            <a:ext cx="721016" cy="721016"/>
          </a:xfrm>
          <a:prstGeom prst="rect">
            <a:avLst/>
          </a:prstGeom>
          <a:noFill/>
        </p:spPr>
      </p:pic>
      <p:pic>
        <p:nvPicPr>
          <p:cNvPr id="14" name="Picture 1">
            <a:extLst>
              <a:ext uri="{FF2B5EF4-FFF2-40B4-BE49-F238E27FC236}">
                <a16:creationId xmlns:a16="http://schemas.microsoft.com/office/drawing/2014/main" id="{498364C8-154E-475D-9191-F38FA8D1A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6230009">
            <a:off x="6104119" y="5676954"/>
            <a:ext cx="652615" cy="652615"/>
          </a:xfrm>
          <a:prstGeom prst="rect">
            <a:avLst/>
          </a:prstGeom>
          <a:noFill/>
        </p:spPr>
      </p:pic>
      <p:pic>
        <p:nvPicPr>
          <p:cNvPr id="15" name="Picture 1">
            <a:extLst>
              <a:ext uri="{FF2B5EF4-FFF2-40B4-BE49-F238E27FC236}">
                <a16:creationId xmlns:a16="http://schemas.microsoft.com/office/drawing/2014/main" id="{06973A93-D211-4F93-A70A-DE897C1FF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830009">
            <a:off x="7012752" y="4560992"/>
            <a:ext cx="592052" cy="592052"/>
          </a:xfrm>
          <a:prstGeom prst="rect">
            <a:avLst/>
          </a:prstGeom>
          <a:noFill/>
        </p:spPr>
      </p:pic>
      <p:pic>
        <p:nvPicPr>
          <p:cNvPr id="16" name="Picture 1">
            <a:extLst>
              <a:ext uri="{FF2B5EF4-FFF2-40B4-BE49-F238E27FC236}">
                <a16:creationId xmlns:a16="http://schemas.microsoft.com/office/drawing/2014/main" id="{22BAEC99-ECED-45B4-B397-BCEADB020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7030009">
            <a:off x="4961481" y="4460917"/>
            <a:ext cx="434948" cy="434948"/>
          </a:xfrm>
          <a:prstGeom prst="rect">
            <a:avLst/>
          </a:prstGeom>
          <a:noFill/>
        </p:spPr>
      </p:pic>
      <p:pic>
        <p:nvPicPr>
          <p:cNvPr id="17" name="Picture 1">
            <a:extLst>
              <a:ext uri="{FF2B5EF4-FFF2-40B4-BE49-F238E27FC236}">
                <a16:creationId xmlns:a16="http://schemas.microsoft.com/office/drawing/2014/main" id="{A371C4ED-A947-4D60-87E9-36BA0D9CB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830009">
            <a:off x="7313231" y="5618700"/>
            <a:ext cx="592052" cy="592052"/>
          </a:xfrm>
          <a:prstGeom prst="rect">
            <a:avLst/>
          </a:prstGeom>
          <a:noFill/>
        </p:spPr>
      </p:pic>
      <p:pic>
        <p:nvPicPr>
          <p:cNvPr id="18" name="Picture 1">
            <a:extLst>
              <a:ext uri="{FF2B5EF4-FFF2-40B4-BE49-F238E27FC236}">
                <a16:creationId xmlns:a16="http://schemas.microsoft.com/office/drawing/2014/main" id="{245BEF3C-12AF-4BA2-B518-A14D4F2D8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830009">
            <a:off x="8104017" y="4899011"/>
            <a:ext cx="592052" cy="592052"/>
          </a:xfrm>
          <a:prstGeom prst="rect">
            <a:avLst/>
          </a:prstGeom>
          <a:noFill/>
        </p:spPr>
      </p:pic>
      <p:pic>
        <p:nvPicPr>
          <p:cNvPr id="19" name="Picture 1">
            <a:extLst>
              <a:ext uri="{FF2B5EF4-FFF2-40B4-BE49-F238E27FC236}">
                <a16:creationId xmlns:a16="http://schemas.microsoft.com/office/drawing/2014/main" id="{5F2D08C3-C647-477C-B16F-7C28A6029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6230009">
            <a:off x="7166975" y="3428267"/>
            <a:ext cx="400238" cy="4002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sndAc>
      <p:stSnd>
        <p:snd r:embed="rId3" name="Michel Pépé - Le Jardin de Cristal_Marian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A69EC44B-21D2-4E5C-8127-9402F02EC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fbeelding met boom, buiten, lucht, water&#10;&#10;Automatisch gegenereerde beschrijving">
            <a:extLst>
              <a:ext uri="{FF2B5EF4-FFF2-40B4-BE49-F238E27FC236}">
                <a16:creationId xmlns:a16="http://schemas.microsoft.com/office/drawing/2014/main" id="{F59621C2-E363-47A9-A54A-46E3223191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528" y="-35784"/>
            <a:ext cx="10405641" cy="6228622"/>
          </a:xfrm>
          <a:prstGeom prst="rect">
            <a:avLst/>
          </a:prstGeom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A9BA0B71-AD6B-4CE5-835E-38D103B85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0298112" cy="624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E:\Bestanden Hans &amp; Marianne\MARIANNE\Pictures\colorful butterfly\Nieuwe map\bg-slider-shadow.png">
            <a:extLst>
              <a:ext uri="{FF2B5EF4-FFF2-40B4-BE49-F238E27FC236}">
                <a16:creationId xmlns:a16="http://schemas.microsoft.com/office/drawing/2014/main" id="{077C0B8C-F4B5-419C-9FE0-B0DDEA59B1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-71933"/>
            <a:ext cx="10656888" cy="6696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Afbeelding met wolk&#10;&#10;Automatisch gegenereerde beschrijving">
            <a:extLst>
              <a:ext uri="{FF2B5EF4-FFF2-40B4-BE49-F238E27FC236}">
                <a16:creationId xmlns:a16="http://schemas.microsoft.com/office/drawing/2014/main" id="{7A328783-0FFC-4288-A88A-41A32B390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602" y="-9678"/>
            <a:ext cx="10353313" cy="6192763"/>
          </a:xfrm>
          <a:prstGeom prst="rect">
            <a:avLst/>
          </a:prstGeom>
        </p:spPr>
      </p:pic>
      <p:pic>
        <p:nvPicPr>
          <p:cNvPr id="9" name="Afbeelding 8" descr="Afbeelding met boom, water, buiten, rivier&#10;&#10;Automatisch gegenereerde beschrijving">
            <a:extLst>
              <a:ext uri="{FF2B5EF4-FFF2-40B4-BE49-F238E27FC236}">
                <a16:creationId xmlns:a16="http://schemas.microsoft.com/office/drawing/2014/main" id="{D60DA720-89AB-4780-971A-657AEB6C6F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66" y="74"/>
            <a:ext cx="10323079" cy="6192763"/>
          </a:xfrm>
          <a:prstGeom prst="rect">
            <a:avLst/>
          </a:prstGeom>
        </p:spPr>
      </p:pic>
      <p:sp>
        <p:nvSpPr>
          <p:cNvPr id="3" name="Parallellogram 2">
            <a:extLst>
              <a:ext uri="{FF2B5EF4-FFF2-40B4-BE49-F238E27FC236}">
                <a16:creationId xmlns:a16="http://schemas.microsoft.com/office/drawing/2014/main" id="{A88DE50D-39D4-4F1B-B4E5-05FE0D2C8A98}"/>
              </a:ext>
            </a:extLst>
          </p:cNvPr>
          <p:cNvSpPr/>
          <p:nvPr/>
        </p:nvSpPr>
        <p:spPr>
          <a:xfrm>
            <a:off x="-1" y="-71996"/>
            <a:ext cx="10298113" cy="6259037"/>
          </a:xfrm>
          <a:prstGeom prst="parallelogram">
            <a:avLst/>
          </a:prstGeom>
          <a:gradFill flip="none" rotWithShape="1">
            <a:gsLst>
              <a:gs pos="100000">
                <a:srgbClr val="7BA1CE"/>
              </a:gs>
              <a:gs pos="98000">
                <a:srgbClr val="BDD0E7"/>
              </a:gs>
              <a:gs pos="98000">
                <a:srgbClr val="7BA1CE">
                  <a:alpha val="13000"/>
                </a:srgbClr>
              </a:gs>
              <a:gs pos="100000">
                <a:srgbClr val="A0BBDC"/>
              </a:gs>
              <a:gs pos="89000">
                <a:srgbClr val="A7C0DE">
                  <a:alpha val="12000"/>
                </a:srgbClr>
              </a:gs>
              <a:gs pos="99000">
                <a:schemeClr val="accent1">
                  <a:lumMod val="0"/>
                  <a:lumOff val="100000"/>
                  <a:alpha val="0"/>
                </a:schemeClr>
              </a:gs>
              <a:gs pos="96000">
                <a:schemeClr val="accent1">
                  <a:lumMod val="0"/>
                  <a:lumOff val="100000"/>
                </a:schemeClr>
              </a:gs>
              <a:gs pos="97000">
                <a:schemeClr val="accent1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Parallellogram 5">
            <a:extLst>
              <a:ext uri="{FF2B5EF4-FFF2-40B4-BE49-F238E27FC236}">
                <a16:creationId xmlns:a16="http://schemas.microsoft.com/office/drawing/2014/main" id="{55DDA652-48D9-4888-8B35-407397A9E3EC}"/>
              </a:ext>
            </a:extLst>
          </p:cNvPr>
          <p:cNvSpPr/>
          <p:nvPr/>
        </p:nvSpPr>
        <p:spPr>
          <a:xfrm flipV="1">
            <a:off x="27599" y="-73186"/>
            <a:ext cx="10298113" cy="6259037"/>
          </a:xfrm>
          <a:prstGeom prst="parallelogram">
            <a:avLst/>
          </a:prstGeom>
          <a:gradFill flip="none" rotWithShape="1">
            <a:gsLst>
              <a:gs pos="100000">
                <a:srgbClr val="7BA1CE"/>
              </a:gs>
              <a:gs pos="98000">
                <a:srgbClr val="BDD0E7"/>
              </a:gs>
              <a:gs pos="98000">
                <a:srgbClr val="7BA1CE">
                  <a:alpha val="13000"/>
                </a:srgbClr>
              </a:gs>
              <a:gs pos="100000">
                <a:srgbClr val="A0BBDC"/>
              </a:gs>
              <a:gs pos="89000">
                <a:srgbClr val="A7C0DE">
                  <a:alpha val="12000"/>
                </a:srgbClr>
              </a:gs>
              <a:gs pos="99000">
                <a:schemeClr val="accent1">
                  <a:lumMod val="0"/>
                  <a:lumOff val="100000"/>
                  <a:alpha val="0"/>
                </a:schemeClr>
              </a:gs>
              <a:gs pos="96000">
                <a:schemeClr val="accent1">
                  <a:lumMod val="0"/>
                  <a:lumOff val="100000"/>
                </a:schemeClr>
              </a:gs>
              <a:gs pos="97000">
                <a:schemeClr val="accent1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9930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928A5D75-F375-42DA-BBDA-527A9C0D8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298113" cy="6264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000"/>
    </mc:Choice>
    <mc:Fallback xmlns="">
      <p:transition advClick="0" advTm="7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07B41BA3-D61E-4C74-B9C1-56926F9D8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3617413B-A6BB-4647-AD00-E6CECAD53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36513"/>
            <a:ext cx="10298113" cy="6229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>
            <a:extLst>
              <a:ext uri="{FF2B5EF4-FFF2-40B4-BE49-F238E27FC236}">
                <a16:creationId xmlns:a16="http://schemas.microsoft.com/office/drawing/2014/main" id="{4BE4B690-1E3B-48C3-A530-4A63F4492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1020" y="-59780"/>
            <a:ext cx="10335384" cy="625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6CBD5512-87D9-4E08-8A34-033307B53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8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sneeuw, boom, buiten, lucht&#10;&#10;Automatisch gegenereerde beschrijving">
            <a:extLst>
              <a:ext uri="{FF2B5EF4-FFF2-40B4-BE49-F238E27FC236}">
                <a16:creationId xmlns:a16="http://schemas.microsoft.com/office/drawing/2014/main" id="{5A28B803-0815-449B-B436-444D13CAC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347"/>
            <a:ext cx="10298114" cy="6215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95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F6DB679F-E04F-4CEC-A8D6-3854CFB25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708"/>
            <a:ext cx="10328707" cy="618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7682F2-9F0D-4725-A7F3-8304DC9C7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984" y="0"/>
            <a:ext cx="10298113" cy="619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oom, buiten, sneeuw, gebouw&#10;&#10;Automatisch gegenereerde beschrijving">
            <a:extLst>
              <a:ext uri="{FF2B5EF4-FFF2-40B4-BE49-F238E27FC236}">
                <a16:creationId xmlns:a16="http://schemas.microsoft.com/office/drawing/2014/main" id="{DA246A60-9745-45D9-A2DF-C239C475E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66"/>
            <a:ext cx="10298113" cy="6192838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42B9CFFB-6EEA-4CBA-BEE2-ED599598D5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45000" y="2251154"/>
            <a:ext cx="2849274" cy="3941684"/>
          </a:xfrm>
          <a:prstGeom prst="rect">
            <a:avLst/>
          </a:prstGeom>
        </p:spPr>
      </p:pic>
      <p:pic>
        <p:nvPicPr>
          <p:cNvPr id="3" name="Afbeelding 2" descr="Afbeelding met boom, buiten, sneeuw, huis&#10;&#10;Automatisch gegenereerde beschrijving">
            <a:extLst>
              <a:ext uri="{FF2B5EF4-FFF2-40B4-BE49-F238E27FC236}">
                <a16:creationId xmlns:a16="http://schemas.microsoft.com/office/drawing/2014/main" id="{D1257038-2CA1-43F4-9A18-11B7D5A42E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27" y="-93709"/>
            <a:ext cx="10339325" cy="62865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>
            <a:extLst>
              <a:ext uri="{FF2B5EF4-FFF2-40B4-BE49-F238E27FC236}">
                <a16:creationId xmlns:a16="http://schemas.microsoft.com/office/drawing/2014/main" id="{35BDC1E1-B38B-4F2D-9CAD-D20945F49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75"/>
            <a:ext cx="10298113" cy="61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fbeelding met boom, buiten, lucht, sneeuw&#10;&#10;Automatisch gegenereerde beschrijving">
            <a:extLst>
              <a:ext uri="{FF2B5EF4-FFF2-40B4-BE49-F238E27FC236}">
                <a16:creationId xmlns:a16="http://schemas.microsoft.com/office/drawing/2014/main" id="{2CB45EC5-8CE5-45D4-94F0-22D4362928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1933"/>
            <a:ext cx="10321160" cy="6264771"/>
          </a:xfrm>
          <a:prstGeom prst="rect">
            <a:avLst/>
          </a:prstGeom>
        </p:spPr>
      </p:pic>
      <p:sp>
        <p:nvSpPr>
          <p:cNvPr id="11" name="Parallellogram 10">
            <a:extLst>
              <a:ext uri="{FF2B5EF4-FFF2-40B4-BE49-F238E27FC236}">
                <a16:creationId xmlns:a16="http://schemas.microsoft.com/office/drawing/2014/main" id="{C1ED88CD-6B8E-4941-BE3F-E02685C96C35}"/>
              </a:ext>
            </a:extLst>
          </p:cNvPr>
          <p:cNvSpPr/>
          <p:nvPr/>
        </p:nvSpPr>
        <p:spPr>
          <a:xfrm>
            <a:off x="-1" y="-71996"/>
            <a:ext cx="10298113" cy="6259037"/>
          </a:xfrm>
          <a:prstGeom prst="parallelogram">
            <a:avLst/>
          </a:prstGeom>
          <a:gradFill flip="none" rotWithShape="1">
            <a:gsLst>
              <a:gs pos="100000">
                <a:srgbClr val="7BA1CE"/>
              </a:gs>
              <a:gs pos="98000">
                <a:srgbClr val="BDD0E7"/>
              </a:gs>
              <a:gs pos="98000">
                <a:srgbClr val="7BA1CE">
                  <a:alpha val="13000"/>
                </a:srgbClr>
              </a:gs>
              <a:gs pos="100000">
                <a:srgbClr val="A0BBDC"/>
              </a:gs>
              <a:gs pos="89000">
                <a:srgbClr val="A7C0DE">
                  <a:alpha val="12000"/>
                </a:srgbClr>
              </a:gs>
              <a:gs pos="99000">
                <a:schemeClr val="accent1">
                  <a:lumMod val="0"/>
                  <a:lumOff val="100000"/>
                  <a:alpha val="0"/>
                </a:schemeClr>
              </a:gs>
              <a:gs pos="96000">
                <a:schemeClr val="accent1">
                  <a:lumMod val="0"/>
                  <a:lumOff val="100000"/>
                </a:schemeClr>
              </a:gs>
              <a:gs pos="97000">
                <a:schemeClr val="accent1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Parallellogram 11">
            <a:extLst>
              <a:ext uri="{FF2B5EF4-FFF2-40B4-BE49-F238E27FC236}">
                <a16:creationId xmlns:a16="http://schemas.microsoft.com/office/drawing/2014/main" id="{7916887C-1C2D-4791-9D53-A973278B403A}"/>
              </a:ext>
            </a:extLst>
          </p:cNvPr>
          <p:cNvSpPr/>
          <p:nvPr/>
        </p:nvSpPr>
        <p:spPr>
          <a:xfrm flipV="1">
            <a:off x="27599" y="-73186"/>
            <a:ext cx="10298113" cy="6259037"/>
          </a:xfrm>
          <a:prstGeom prst="parallelogram">
            <a:avLst/>
          </a:prstGeom>
          <a:gradFill flip="none" rotWithShape="1">
            <a:gsLst>
              <a:gs pos="100000">
                <a:srgbClr val="7BA1CE"/>
              </a:gs>
              <a:gs pos="98000">
                <a:srgbClr val="BDD0E7"/>
              </a:gs>
              <a:gs pos="98000">
                <a:srgbClr val="7BA1CE">
                  <a:alpha val="13000"/>
                </a:srgbClr>
              </a:gs>
              <a:gs pos="100000">
                <a:srgbClr val="A0BBDC"/>
              </a:gs>
              <a:gs pos="89000">
                <a:srgbClr val="A7C0DE">
                  <a:alpha val="12000"/>
                </a:srgbClr>
              </a:gs>
              <a:gs pos="99000">
                <a:schemeClr val="accent1">
                  <a:lumMod val="0"/>
                  <a:lumOff val="100000"/>
                  <a:alpha val="0"/>
                </a:schemeClr>
              </a:gs>
              <a:gs pos="96000">
                <a:schemeClr val="accent1">
                  <a:lumMod val="0"/>
                  <a:lumOff val="100000"/>
                </a:schemeClr>
              </a:gs>
              <a:gs pos="97000">
                <a:schemeClr val="accent1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ED3071C1-0B95-4A73-B27E-F7E0CB19E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4"/>
            <a:ext cx="10298113" cy="6264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fbeelding met persoon, binnen, vasthouden, taart&#10;&#10;Automatisch gegenereerde beschrijving">
            <a:extLst>
              <a:ext uri="{FF2B5EF4-FFF2-40B4-BE49-F238E27FC236}">
                <a16:creationId xmlns:a16="http://schemas.microsoft.com/office/drawing/2014/main" id="{F07E9631-660F-4A95-885A-DECA274B4E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68736" y="2664371"/>
            <a:ext cx="2009719" cy="3600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8000" decel="1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FF3F79C4-175D-4BEF-96BE-756A6F855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75"/>
            <a:ext cx="10333632" cy="61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0" descr="E:\Bestanden Hans &amp; Marianne\MARIANNE\Pictures\colorful butterfly\Nieuwe map\Shadow-1.png">
            <a:extLst>
              <a:ext uri="{FF2B5EF4-FFF2-40B4-BE49-F238E27FC236}">
                <a16:creationId xmlns:a16="http://schemas.microsoft.com/office/drawing/2014/main" id="{4B6A4B35-1849-45C2-8302-840304A05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05" y="288107"/>
            <a:ext cx="10122123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D0FBC19C-3BCF-4DE8-A15E-0249E9D23D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10304549" cy="6206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fbeelding 8" descr="Afbeelding met sneeuw, buiten, boom, bedekt&#10;&#10;Automatisch gegenereerde beschrijving">
            <a:extLst>
              <a:ext uri="{FF2B5EF4-FFF2-40B4-BE49-F238E27FC236}">
                <a16:creationId xmlns:a16="http://schemas.microsoft.com/office/drawing/2014/main" id="{F851A461-01B5-479E-B731-AEFF98E661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" y="627"/>
            <a:ext cx="10298113" cy="6205546"/>
          </a:xfrm>
          <a:prstGeom prst="rect">
            <a:avLst/>
          </a:prstGeom>
        </p:spPr>
      </p:pic>
      <p:pic>
        <p:nvPicPr>
          <p:cNvPr id="4" name="Afbeelding 3" descr="Afbeelding met sneeuw, buiten, boom, bedekt&#10;&#10;Automatisch gegenereerde beschrijving">
            <a:extLst>
              <a:ext uri="{FF2B5EF4-FFF2-40B4-BE49-F238E27FC236}">
                <a16:creationId xmlns:a16="http://schemas.microsoft.com/office/drawing/2014/main" id="{B393D0A6-C8BF-48B2-B228-5E5F97286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2" y="626"/>
            <a:ext cx="10298113" cy="620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6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F6DB679F-E04F-4CEC-A8D6-3854CFB25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5"/>
            <a:ext cx="10328707" cy="61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7682F2-9F0D-4725-A7F3-8304DC9C7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9397" y="-6425"/>
            <a:ext cx="10331980" cy="619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24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00CBCC85-85E0-4E02-BEB7-8E0532095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33102"/>
            <a:ext cx="10298113" cy="6178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3">
            <a:extLst>
              <a:ext uri="{FF2B5EF4-FFF2-40B4-BE49-F238E27FC236}">
                <a16:creationId xmlns:a16="http://schemas.microsoft.com/office/drawing/2014/main" id="{0B31CD66-DCEB-49D9-A948-3AEEDC3D5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71933"/>
            <a:ext cx="10315833" cy="6264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arallellogram 2">
            <a:extLst>
              <a:ext uri="{FF2B5EF4-FFF2-40B4-BE49-F238E27FC236}">
                <a16:creationId xmlns:a16="http://schemas.microsoft.com/office/drawing/2014/main" id="{6D70B6D0-6DD6-428D-AC49-77A550120EFE}"/>
              </a:ext>
            </a:extLst>
          </p:cNvPr>
          <p:cNvSpPr/>
          <p:nvPr/>
        </p:nvSpPr>
        <p:spPr>
          <a:xfrm>
            <a:off x="-1" y="-71996"/>
            <a:ext cx="10298113" cy="6259037"/>
          </a:xfrm>
          <a:prstGeom prst="parallelogram">
            <a:avLst/>
          </a:prstGeom>
          <a:gradFill flip="none" rotWithShape="1">
            <a:gsLst>
              <a:gs pos="100000">
                <a:srgbClr val="7BA1CE"/>
              </a:gs>
              <a:gs pos="98000">
                <a:srgbClr val="BDD0E7"/>
              </a:gs>
              <a:gs pos="98000">
                <a:srgbClr val="7BA1CE">
                  <a:alpha val="13000"/>
                </a:srgbClr>
              </a:gs>
              <a:gs pos="100000">
                <a:srgbClr val="A0BBDC"/>
              </a:gs>
              <a:gs pos="89000">
                <a:srgbClr val="A7C0DE">
                  <a:alpha val="12000"/>
                </a:srgbClr>
              </a:gs>
              <a:gs pos="99000">
                <a:schemeClr val="accent1">
                  <a:lumMod val="0"/>
                  <a:lumOff val="100000"/>
                  <a:alpha val="0"/>
                </a:schemeClr>
              </a:gs>
              <a:gs pos="96000">
                <a:schemeClr val="accent1">
                  <a:lumMod val="0"/>
                  <a:lumOff val="100000"/>
                </a:schemeClr>
              </a:gs>
              <a:gs pos="97000">
                <a:schemeClr val="accent1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Parallellogram 3">
            <a:extLst>
              <a:ext uri="{FF2B5EF4-FFF2-40B4-BE49-F238E27FC236}">
                <a16:creationId xmlns:a16="http://schemas.microsoft.com/office/drawing/2014/main" id="{442D1848-2926-4F31-8F1C-7D0B4A935D12}"/>
              </a:ext>
            </a:extLst>
          </p:cNvPr>
          <p:cNvSpPr/>
          <p:nvPr/>
        </p:nvSpPr>
        <p:spPr>
          <a:xfrm flipV="1">
            <a:off x="27599" y="-73186"/>
            <a:ext cx="10298113" cy="6259037"/>
          </a:xfrm>
          <a:prstGeom prst="parallelogram">
            <a:avLst/>
          </a:prstGeom>
          <a:gradFill flip="none" rotWithShape="1">
            <a:gsLst>
              <a:gs pos="100000">
                <a:srgbClr val="7BA1CE"/>
              </a:gs>
              <a:gs pos="98000">
                <a:srgbClr val="BDD0E7"/>
              </a:gs>
              <a:gs pos="98000">
                <a:srgbClr val="7BA1CE">
                  <a:alpha val="13000"/>
                </a:srgbClr>
              </a:gs>
              <a:gs pos="100000">
                <a:srgbClr val="A0BBDC"/>
              </a:gs>
              <a:gs pos="89000">
                <a:srgbClr val="A7C0DE">
                  <a:alpha val="12000"/>
                </a:srgbClr>
              </a:gs>
              <a:gs pos="99000">
                <a:schemeClr val="accent1">
                  <a:lumMod val="0"/>
                  <a:lumOff val="100000"/>
                  <a:alpha val="0"/>
                </a:schemeClr>
              </a:gs>
              <a:gs pos="96000">
                <a:schemeClr val="accent1">
                  <a:lumMod val="0"/>
                  <a:lumOff val="100000"/>
                </a:schemeClr>
              </a:gs>
              <a:gs pos="97000">
                <a:schemeClr val="accent1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721B0866-A95C-410D-8705-AAA09D50F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5"/>
            <a:ext cx="10327981" cy="61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000"/>
    </mc:Choice>
    <mc:Fallback xmlns="">
      <p:transition advClick="0" advTm="7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sneeuw, gebouw&#10;&#10;Automatisch gegenereerde beschrijving">
            <a:extLst>
              <a:ext uri="{FF2B5EF4-FFF2-40B4-BE49-F238E27FC236}">
                <a16:creationId xmlns:a16="http://schemas.microsoft.com/office/drawing/2014/main" id="{1D0EDE7A-7A92-4A7E-8EC1-7C34626A2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8113" cy="619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241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>
            <a:extLst>
              <a:ext uri="{FF2B5EF4-FFF2-40B4-BE49-F238E27FC236}">
                <a16:creationId xmlns:a16="http://schemas.microsoft.com/office/drawing/2014/main" id="{45004386-67C6-4A76-B02E-592052F1E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884" y="23144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arallellogram 4">
            <a:extLst>
              <a:ext uri="{FF2B5EF4-FFF2-40B4-BE49-F238E27FC236}">
                <a16:creationId xmlns:a16="http://schemas.microsoft.com/office/drawing/2014/main" id="{D01E2911-C7CC-40F2-8E26-F0DC8C3CB8AD}"/>
              </a:ext>
            </a:extLst>
          </p:cNvPr>
          <p:cNvSpPr/>
          <p:nvPr/>
        </p:nvSpPr>
        <p:spPr>
          <a:xfrm>
            <a:off x="-1" y="-71996"/>
            <a:ext cx="10298113" cy="6259037"/>
          </a:xfrm>
          <a:prstGeom prst="parallelogram">
            <a:avLst/>
          </a:prstGeom>
          <a:gradFill flip="none" rotWithShape="1">
            <a:gsLst>
              <a:gs pos="100000">
                <a:srgbClr val="7BA1CE"/>
              </a:gs>
              <a:gs pos="98000">
                <a:srgbClr val="BDD0E7"/>
              </a:gs>
              <a:gs pos="98000">
                <a:srgbClr val="7BA1CE">
                  <a:alpha val="13000"/>
                </a:srgbClr>
              </a:gs>
              <a:gs pos="100000">
                <a:srgbClr val="A0BBDC"/>
              </a:gs>
              <a:gs pos="89000">
                <a:srgbClr val="A7C0DE">
                  <a:alpha val="12000"/>
                </a:srgbClr>
              </a:gs>
              <a:gs pos="99000">
                <a:schemeClr val="accent1">
                  <a:lumMod val="0"/>
                  <a:lumOff val="100000"/>
                  <a:alpha val="0"/>
                </a:schemeClr>
              </a:gs>
              <a:gs pos="96000">
                <a:schemeClr val="accent1">
                  <a:lumMod val="0"/>
                  <a:lumOff val="100000"/>
                </a:schemeClr>
              </a:gs>
              <a:gs pos="97000">
                <a:schemeClr val="accent1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Parallellogram 5">
            <a:extLst>
              <a:ext uri="{FF2B5EF4-FFF2-40B4-BE49-F238E27FC236}">
                <a16:creationId xmlns:a16="http://schemas.microsoft.com/office/drawing/2014/main" id="{988F4E58-C89C-45FB-B854-EE1F9BA33D6F}"/>
              </a:ext>
            </a:extLst>
          </p:cNvPr>
          <p:cNvSpPr/>
          <p:nvPr/>
        </p:nvSpPr>
        <p:spPr>
          <a:xfrm flipV="1">
            <a:off x="27599" y="-73186"/>
            <a:ext cx="10298113" cy="6259037"/>
          </a:xfrm>
          <a:prstGeom prst="parallelogram">
            <a:avLst/>
          </a:prstGeom>
          <a:gradFill flip="none" rotWithShape="1">
            <a:gsLst>
              <a:gs pos="100000">
                <a:srgbClr val="7BA1CE"/>
              </a:gs>
              <a:gs pos="98000">
                <a:srgbClr val="BDD0E7"/>
              </a:gs>
              <a:gs pos="98000">
                <a:srgbClr val="7BA1CE">
                  <a:alpha val="13000"/>
                </a:srgbClr>
              </a:gs>
              <a:gs pos="100000">
                <a:srgbClr val="A0BBDC"/>
              </a:gs>
              <a:gs pos="89000">
                <a:srgbClr val="A7C0DE">
                  <a:alpha val="12000"/>
                </a:srgbClr>
              </a:gs>
              <a:gs pos="99000">
                <a:schemeClr val="accent1">
                  <a:lumMod val="0"/>
                  <a:lumOff val="100000"/>
                  <a:alpha val="0"/>
                </a:schemeClr>
              </a:gs>
              <a:gs pos="96000">
                <a:schemeClr val="accent1">
                  <a:lumMod val="0"/>
                  <a:lumOff val="100000"/>
                </a:schemeClr>
              </a:gs>
              <a:gs pos="97000">
                <a:schemeClr val="accent1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7" name="Afbeelding 6" descr="Afbeelding met dier, ongewerveld, weekdier, vogel&#10;&#10;Automatisch gegenereerde beschrijving">
            <a:extLst>
              <a:ext uri="{FF2B5EF4-FFF2-40B4-BE49-F238E27FC236}">
                <a16:creationId xmlns:a16="http://schemas.microsoft.com/office/drawing/2014/main" id="{D7C172F2-071E-4FF4-B6CB-15E721ABA7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960" y="2865228"/>
            <a:ext cx="1296144" cy="28774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>
            <a:extLst>
              <a:ext uri="{FF2B5EF4-FFF2-40B4-BE49-F238E27FC236}">
                <a16:creationId xmlns:a16="http://schemas.microsoft.com/office/drawing/2014/main" id="{BB6F7C81-785C-4D4B-B291-3E1507565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5519" y="-24984"/>
            <a:ext cx="10333632" cy="621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>
            <a:hlinkClick r:id="rId3"/>
            <a:extLst>
              <a:ext uri="{FF2B5EF4-FFF2-40B4-BE49-F238E27FC236}">
                <a16:creationId xmlns:a16="http://schemas.microsoft.com/office/drawing/2014/main" id="{838081CD-6008-48CA-BF21-B3B78BF5EAC3}"/>
              </a:ext>
            </a:extLst>
          </p:cNvPr>
          <p:cNvSpPr/>
          <p:nvPr/>
        </p:nvSpPr>
        <p:spPr>
          <a:xfrm>
            <a:off x="828576" y="5256659"/>
            <a:ext cx="2698801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nl-NL" sz="20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  <a:cs typeface="Arial" charset="0"/>
              </a:rPr>
              <a:t>Powerpoint</a:t>
            </a:r>
            <a:r>
              <a:rPr lang="nl-NL" sz="2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  <a:cs typeface="Arial" charset="0"/>
              </a:rPr>
              <a:t>_Marianne</a:t>
            </a:r>
          </a:p>
          <a:p>
            <a:pPr algn="ctr">
              <a:defRPr/>
            </a:pPr>
            <a:r>
              <a:rPr lang="nl-NL" sz="2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latin typeface="Brush Script MT" panose="03060802040406070304" pitchFamily="66" charset="0"/>
                <a:cs typeface="Arial" charset="0"/>
              </a:rPr>
              <a:t>Click</a:t>
            </a:r>
            <a:r>
              <a:rPr lang="nl-NL" sz="2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  <a:cs typeface="Arial" charset="0"/>
              </a:rPr>
              <a:t> </a:t>
            </a:r>
            <a:r>
              <a:rPr lang="nl-NL" sz="20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  <a:cs typeface="Arial" charset="0"/>
              </a:rPr>
              <a:t>Here</a:t>
            </a:r>
            <a:endParaRPr lang="nl-NL" sz="2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rush Script MT" panose="03060802040406070304" pitchFamily="66" charset="0"/>
              <a:cs typeface="Arial" charset="0"/>
            </a:endParaRPr>
          </a:p>
        </p:txBody>
      </p:sp>
      <p:sp>
        <p:nvSpPr>
          <p:cNvPr id="4" name="Rechthoek 3">
            <a:hlinkClick r:id="" action="ppaction://hlinkshowjump?jump=endshow"/>
            <a:extLst>
              <a:ext uri="{FF2B5EF4-FFF2-40B4-BE49-F238E27FC236}">
                <a16:creationId xmlns:a16="http://schemas.microsoft.com/office/drawing/2014/main" id="{E58DC973-D8D2-4395-AF2C-F4A5DFFBE5D4}"/>
              </a:ext>
            </a:extLst>
          </p:cNvPr>
          <p:cNvSpPr/>
          <p:nvPr/>
        </p:nvSpPr>
        <p:spPr>
          <a:xfrm>
            <a:off x="7597328" y="5432613"/>
            <a:ext cx="936104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nl-NL" sz="2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lgerian" pitchFamily="82" charset="0"/>
                <a:cs typeface="Arial" charset="0"/>
              </a:rPr>
              <a:t>EXIT</a:t>
            </a:r>
          </a:p>
        </p:txBody>
      </p:sp>
      <p:pic>
        <p:nvPicPr>
          <p:cNvPr id="5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B7F62397-7097-43AB-93B7-2E1083248E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04" y="4583018"/>
            <a:ext cx="1080120" cy="1303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DCD0147B-A002-45AD-9112-741893DF5800}"/>
              </a:ext>
            </a:extLst>
          </p:cNvPr>
          <p:cNvSpPr/>
          <p:nvPr/>
        </p:nvSpPr>
        <p:spPr>
          <a:xfrm>
            <a:off x="299292" y="432123"/>
            <a:ext cx="232948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Music_Michel</a:t>
            </a:r>
            <a:r>
              <a:rPr lang="nl-NL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  </a:t>
            </a:r>
            <a:r>
              <a:rPr lang="nl-NL" sz="24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Pèpè</a:t>
            </a:r>
            <a:endParaRPr lang="nl-NL" sz="2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rush Script MT" panose="030608020404060703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1184</TotalTime>
  <Words>18</Words>
  <Application>Microsoft Office PowerPoint</Application>
  <PresentationFormat>Aangepast</PresentationFormat>
  <Paragraphs>11</Paragraphs>
  <Slides>21</Slides>
  <Notes>3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7" baseType="lpstr">
      <vt:lpstr>Algerian</vt:lpstr>
      <vt:lpstr>Arial</vt:lpstr>
      <vt:lpstr>Brush Script MT</vt:lpstr>
      <vt:lpstr>Calibri</vt:lpstr>
      <vt:lpstr>Snap ITC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Hunter 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Marianne</dc:creator>
  <cp:lastModifiedBy> </cp:lastModifiedBy>
  <cp:revision>190</cp:revision>
  <dcterms:created xsi:type="dcterms:W3CDTF">2016-01-22T19:58:28Z</dcterms:created>
  <dcterms:modified xsi:type="dcterms:W3CDTF">2019-01-18T21:14:31Z</dcterms:modified>
</cp:coreProperties>
</file>