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78" r:id="rId11"/>
    <p:sldId id="268" r:id="rId12"/>
    <p:sldId id="269" r:id="rId13"/>
    <p:sldId id="270" r:id="rId14"/>
    <p:sldId id="277" r:id="rId15"/>
    <p:sldId id="273" r:id="rId16"/>
    <p:sldId id="274" r:id="rId17"/>
    <p:sldId id="275" r:id="rId18"/>
    <p:sldId id="271" r:id="rId19"/>
    <p:sldId id="276" r:id="rId20"/>
  </p:sldIdLst>
  <p:sldSz cx="10298113" cy="6192838"/>
  <p:notesSz cx="6858000" cy="9144000"/>
  <p:embeddedFontLst>
    <p:embeddedFont>
      <p:font typeface="Algerian" panose="04020705040A02060702" pitchFamily="82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Matura MT Script Capitals" panose="03020802060602070202" pitchFamily="66" charset="0"/>
      <p:regular r:id="rId27"/>
    </p:embeddedFont>
    <p:embeddedFont>
      <p:font typeface="Snap ITC" panose="04040A07060A02020202" pitchFamily="82" charset="0"/>
      <p:regular r:id="rId28"/>
    </p:embeddedFont>
  </p:embeddedFontLst>
  <p:defaultTextStyle>
    <a:defPPr>
      <a:defRPr lang="nl-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+GebYvX3W3zNaM0jaLKRFA==" hashData="VAAi9usXdQx/RF4MCTFu9GvuzMb2R0mXyx9aSTvcNyLwoIT65t6NwBIxFTYpkzZzsnL6XFOnN5YTpqrsvVg48Q=="/>
  <p:extLst>
    <p:ext uri="{EFAFB233-063F-42B5-8137-9DF3F51BA10A}">
      <p15:sldGuideLst xmlns:p15="http://schemas.microsoft.com/office/powerpoint/2012/main">
        <p15:guide id="1" orient="horz" pos="1951">
          <p15:clr>
            <a:srgbClr val="A4A3A4"/>
          </p15:clr>
        </p15:guide>
        <p15:guide id="2" pos="32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2CC32"/>
    <a:srgbClr val="FFCC00"/>
    <a:srgbClr val="00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1812" y="1338"/>
      </p:cViewPr>
      <p:guideLst>
        <p:guide orient="horz" pos="1951"/>
        <p:guide pos="32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B9F7A7D8-2023-420E-92F0-ED79B06D1D8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2640F8EB-DA1D-49B6-956D-AC2F6453726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669BB8-B88E-4F43-BF0A-4C245F44B8FC}" type="datetimeFigureOut">
              <a:rPr lang="nl-NL"/>
              <a:pPr>
                <a:defRPr/>
              </a:pPr>
              <a:t>26-11-2018</a:t>
            </a:fld>
            <a:endParaRPr lang="nl-NL"/>
          </a:p>
        </p:txBody>
      </p:sp>
      <p:sp>
        <p:nvSpPr>
          <p:cNvPr id="4" name="Tijdelijke aanduiding voor dia-afbeelding 3">
            <a:extLst>
              <a:ext uri="{FF2B5EF4-FFF2-40B4-BE49-F238E27FC236}">
                <a16:creationId xmlns:a16="http://schemas.microsoft.com/office/drawing/2014/main" id="{7489D839-F269-43AE-B420-7E069D14179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579438" y="685800"/>
            <a:ext cx="56991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NL" noProof="0"/>
          </a:p>
        </p:txBody>
      </p:sp>
      <p:sp>
        <p:nvSpPr>
          <p:cNvPr id="5" name="Tijdelijke aanduiding voor notities 4">
            <a:extLst>
              <a:ext uri="{FF2B5EF4-FFF2-40B4-BE49-F238E27FC236}">
                <a16:creationId xmlns:a16="http://schemas.microsoft.com/office/drawing/2014/main" id="{07D18CE2-44A2-4B45-A27F-323382B085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noProof="0"/>
              <a:t>Klik om de modelstijlen te bewerken</a:t>
            </a:r>
          </a:p>
          <a:p>
            <a:pPr lvl="1"/>
            <a:r>
              <a:rPr lang="nl-NL" noProof="0"/>
              <a:t>Tweede niveau</a:t>
            </a:r>
          </a:p>
          <a:p>
            <a:pPr lvl="2"/>
            <a:r>
              <a:rPr lang="nl-NL" noProof="0"/>
              <a:t>Derde niveau</a:t>
            </a:r>
          </a:p>
          <a:p>
            <a:pPr lvl="3"/>
            <a:r>
              <a:rPr lang="nl-NL" noProof="0"/>
              <a:t>Vierde niveau</a:t>
            </a:r>
          </a:p>
          <a:p>
            <a:pPr lvl="4"/>
            <a:r>
              <a:rPr lang="nl-NL" noProof="0"/>
              <a:t>Vijfde niveau</a:t>
            </a:r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C984D49-17F7-48C2-B39D-9BCFA6726DE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36C8D05-9C8D-49EB-810A-9BD235FF1A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D897AD5-F035-4B94-8235-04053C1E5031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897AD5-F035-4B94-8235-04053C1E5031}" type="slidenum">
              <a:rPr lang="nl-NL" altLang="nl-NL" smtClean="0"/>
              <a:pPr>
                <a:defRPr/>
              </a:pPr>
              <a:t>8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980783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jdelijke aanduiding voor dia-afbeelding 1">
            <a:extLst>
              <a:ext uri="{FF2B5EF4-FFF2-40B4-BE49-F238E27FC236}">
                <a16:creationId xmlns:a16="http://schemas.microsoft.com/office/drawing/2014/main" id="{C0E782D8-29A9-431C-BEE1-BF92840F23A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Tijdelijke aanduiding voor notities 2">
            <a:extLst>
              <a:ext uri="{FF2B5EF4-FFF2-40B4-BE49-F238E27FC236}">
                <a16:creationId xmlns:a16="http://schemas.microsoft.com/office/drawing/2014/main" id="{ABEE95FC-DBB2-4A54-A105-3D3AF6F4F22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nl-NL" altLang="nl-NL"/>
          </a:p>
        </p:txBody>
      </p:sp>
      <p:sp>
        <p:nvSpPr>
          <p:cNvPr id="16388" name="Tijdelijke aanduiding voor dianummer 3">
            <a:extLst>
              <a:ext uri="{FF2B5EF4-FFF2-40B4-BE49-F238E27FC236}">
                <a16:creationId xmlns:a16="http://schemas.microsoft.com/office/drawing/2014/main" id="{600925E3-1583-4958-B0F2-BD6B893EFB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D0102F2-FBB9-4A9E-BE90-A704CC145093}" type="slidenum">
              <a:rPr lang="nl-NL" altLang="nl-NL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nl-NL" altLang="nl-NL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897AD5-F035-4B94-8235-04053C1E5031}" type="slidenum">
              <a:rPr lang="nl-NL" altLang="nl-NL" smtClean="0"/>
              <a:pPr>
                <a:defRPr/>
              </a:pPr>
              <a:t>18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067474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72359" y="1923794"/>
            <a:ext cx="8753396" cy="1327446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44717" y="3509275"/>
            <a:ext cx="7208679" cy="15826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D327D40-89AD-4BB3-838E-EDDFFCC77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BDBBB-E7D0-4370-969A-2F825576A298}" type="datetimeFigureOut">
              <a:rPr lang="nl-NL"/>
              <a:pPr>
                <a:defRPr/>
              </a:pPr>
              <a:t>26-11-2018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1F0269A-2248-4EF7-A1EF-A9236FAF6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997F9B6-4E70-4945-B1C5-05A342A33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ABFCC-2102-42AF-9882-BD8951B38C67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995645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203BA5D-7DB8-4222-A5F9-2EB94CE31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537A0-6476-4171-9B5B-35C9B7E29606}" type="datetimeFigureOut">
              <a:rPr lang="nl-NL"/>
              <a:pPr>
                <a:defRPr/>
              </a:pPr>
              <a:t>26-11-2018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5C00E11-C253-4332-9FC4-6DADB977E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E898718-42F7-4552-A36F-10E22E85C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C9610-988E-44AC-BE40-9450649B896F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67750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3480" y="3979472"/>
            <a:ext cx="8753396" cy="122996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13480" y="2624789"/>
            <a:ext cx="8753396" cy="135468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8B5F901-9DC6-4861-AB71-105754CA6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E54DD-E933-4054-B71C-11AFD7243280}" type="datetimeFigureOut">
              <a:rPr lang="nl-NL"/>
              <a:pPr>
                <a:defRPr/>
              </a:pPr>
              <a:t>26-11-2018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6D7DEB0-E525-4C21-BC0C-67577C179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6E731C0-D46C-43AE-AA12-BDA7D6E15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1380D-D6C0-4D54-B384-2616C4DC4C26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267599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514906" y="1444996"/>
            <a:ext cx="4548333" cy="4086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234874" y="1444996"/>
            <a:ext cx="4548333" cy="4086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2BA2E89B-34D8-4728-9FA3-E757C7B68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6ED80-3A73-48BA-B953-17B4CA83114A}" type="datetimeFigureOut">
              <a:rPr lang="nl-NL"/>
              <a:pPr>
                <a:defRPr/>
              </a:pPr>
              <a:t>26-11-2018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12BA46BB-5835-40C1-AE35-DB6C1BF2E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A5770128-A4F9-4CCA-BBE0-E3D45344A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AA74E-1A10-4CE9-93B1-C800F6FB4EDC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493502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514905" y="1386221"/>
            <a:ext cx="4550122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14905" y="1963932"/>
            <a:ext cx="4550122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5231299" y="1386221"/>
            <a:ext cx="4551909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5231299" y="1963932"/>
            <a:ext cx="4551909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>
            <a:extLst>
              <a:ext uri="{FF2B5EF4-FFF2-40B4-BE49-F238E27FC236}">
                <a16:creationId xmlns:a16="http://schemas.microsoft.com/office/drawing/2014/main" id="{D3EFDE78-6BE6-4962-9266-C05A17871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63CB6-638A-4464-B6BB-498B7A176C70}" type="datetimeFigureOut">
              <a:rPr lang="nl-NL"/>
              <a:pPr>
                <a:defRPr/>
              </a:pPr>
              <a:t>26-11-2018</a:t>
            </a:fld>
            <a:endParaRPr lang="nl-NL"/>
          </a:p>
        </p:txBody>
      </p:sp>
      <p:sp>
        <p:nvSpPr>
          <p:cNvPr id="8" name="Tijdelijke aanduiding voor voettekst 4">
            <a:extLst>
              <a:ext uri="{FF2B5EF4-FFF2-40B4-BE49-F238E27FC236}">
                <a16:creationId xmlns:a16="http://schemas.microsoft.com/office/drawing/2014/main" id="{E528C2D4-5E1F-4704-ABA3-E9EDAF8F6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17BB772D-06D3-4278-B1F3-089DBB2CA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5971D-1679-4186-876F-052D57167ACE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00531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3">
            <a:extLst>
              <a:ext uri="{FF2B5EF4-FFF2-40B4-BE49-F238E27FC236}">
                <a16:creationId xmlns:a16="http://schemas.microsoft.com/office/drawing/2014/main" id="{4702590A-CEA4-400D-9657-3482F6FB5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B0E4E-D4D2-4E60-9CBA-CB95AA0D805E}" type="datetimeFigureOut">
              <a:rPr lang="nl-NL"/>
              <a:pPr>
                <a:defRPr/>
              </a:pPr>
              <a:t>26-11-2018</a:t>
            </a:fld>
            <a:endParaRPr lang="nl-NL"/>
          </a:p>
        </p:txBody>
      </p:sp>
      <p:sp>
        <p:nvSpPr>
          <p:cNvPr id="4" name="Tijdelijke aanduiding voor voettekst 4">
            <a:extLst>
              <a:ext uri="{FF2B5EF4-FFF2-40B4-BE49-F238E27FC236}">
                <a16:creationId xmlns:a16="http://schemas.microsoft.com/office/drawing/2014/main" id="{E1F674E2-3FA1-4884-8579-CD33C7E44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>
            <a:extLst>
              <a:ext uri="{FF2B5EF4-FFF2-40B4-BE49-F238E27FC236}">
                <a16:creationId xmlns:a16="http://schemas.microsoft.com/office/drawing/2014/main" id="{FB8AC6C9-5BCE-4C53-B3EC-C98D10B21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6E3F4-C525-4F51-95E4-B45C828CB795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437333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>
            <a:extLst>
              <a:ext uri="{FF2B5EF4-FFF2-40B4-BE49-F238E27FC236}">
                <a16:creationId xmlns:a16="http://schemas.microsoft.com/office/drawing/2014/main" id="{87A93121-2AF4-438F-A218-702661DCC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38012-5606-4346-9D2E-9F6A6B5C2E32}" type="datetimeFigureOut">
              <a:rPr lang="nl-NL"/>
              <a:pPr>
                <a:defRPr/>
              </a:pPr>
              <a:t>26-11-2018</a:t>
            </a:fld>
            <a:endParaRPr lang="nl-NL"/>
          </a:p>
        </p:txBody>
      </p:sp>
      <p:sp>
        <p:nvSpPr>
          <p:cNvPr id="3" name="Tijdelijke aanduiding voor voettekst 4">
            <a:extLst>
              <a:ext uri="{FF2B5EF4-FFF2-40B4-BE49-F238E27FC236}">
                <a16:creationId xmlns:a16="http://schemas.microsoft.com/office/drawing/2014/main" id="{772A3369-160E-4594-A94D-32C5E44B1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>
            <a:extLst>
              <a:ext uri="{FF2B5EF4-FFF2-40B4-BE49-F238E27FC236}">
                <a16:creationId xmlns:a16="http://schemas.microsoft.com/office/drawing/2014/main" id="{4A7DACE4-52FB-42AB-9601-D5FDAB217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F02A2-0713-4A00-905E-827B7685255A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470028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4906" y="246567"/>
            <a:ext cx="3388008" cy="10493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026276" y="246567"/>
            <a:ext cx="5756931" cy="52854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14906" y="1295909"/>
            <a:ext cx="3388008" cy="42360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692AA44D-1B01-48E5-861E-EFE4C86A8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3134D-9C0D-4502-829B-71BBB2BB1C52}" type="datetimeFigureOut">
              <a:rPr lang="nl-NL"/>
              <a:pPr>
                <a:defRPr/>
              </a:pPr>
              <a:t>26-11-2018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C7372B0F-C58C-4354-9F50-6D9BD1934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BF5A8499-356D-4638-AD58-556C00521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AE90A-FFC8-48AE-98BA-07E9D4CD3630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114560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18502" y="4334986"/>
            <a:ext cx="6178868" cy="51177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018502" y="553341"/>
            <a:ext cx="6178868" cy="371570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2018502" y="4846756"/>
            <a:ext cx="6178868" cy="7267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3569EE83-7352-4726-84AE-9E7C0C534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3B3EC-57ED-4251-872F-5B68D28C9979}" type="datetimeFigureOut">
              <a:rPr lang="nl-NL"/>
              <a:pPr>
                <a:defRPr/>
              </a:pPr>
              <a:t>26-11-2018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C75EB949-7F2A-44BD-B9C1-205840F10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AD96188E-77C3-4058-9D66-39EAA6275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221EB-8C60-420D-8D54-535593AA6987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187474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7FEDCFA-1513-4AB0-9E3F-B829B9485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CFFDD-BA95-4637-9A27-1BEDC1BF1787}" type="datetimeFigureOut">
              <a:rPr lang="nl-NL"/>
              <a:pPr>
                <a:defRPr/>
              </a:pPr>
              <a:t>26-11-2018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7925573-F7FF-4C7A-9488-6B665EE0A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1C0F320-308A-4C74-BC7A-080CFC916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4D619-A146-4C67-87F1-DF1B0F135BE1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281229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7466132" y="248001"/>
            <a:ext cx="2317075" cy="5283982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514906" y="248001"/>
            <a:ext cx="6779591" cy="5283982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10C4EB6-83A7-45E4-B031-2566B5CAD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D8378-B13C-4ADF-886E-A22978EA1C76}" type="datetimeFigureOut">
              <a:rPr lang="nl-NL"/>
              <a:pPr>
                <a:defRPr/>
              </a:pPr>
              <a:t>26-11-2018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1CD7943-3EBB-489E-9D7E-84AF288E9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DC4465D-3AD4-4F7B-91C7-D218B4E21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98352-D655-4100-B147-C3A6ADAC0D8E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121683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>
            <a:extLst>
              <a:ext uri="{FF2B5EF4-FFF2-40B4-BE49-F238E27FC236}">
                <a16:creationId xmlns:a16="http://schemas.microsoft.com/office/drawing/2014/main" id="{BD8E2DC3-978C-45E7-8B8C-59E5439A5F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14350" y="247650"/>
            <a:ext cx="9269413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stijl te bewerken</a:t>
            </a:r>
          </a:p>
        </p:txBody>
      </p:sp>
      <p:sp>
        <p:nvSpPr>
          <p:cNvPr id="1027" name="Tijdelijke aanduiding voor tekst 2">
            <a:extLst>
              <a:ext uri="{FF2B5EF4-FFF2-40B4-BE49-F238E27FC236}">
                <a16:creationId xmlns:a16="http://schemas.microsoft.com/office/drawing/2014/main" id="{1A75D8D3-D031-453B-B535-2A2D8F6B278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514350" y="1444625"/>
            <a:ext cx="9269413" cy="408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modelstijlen te bewerken</a:t>
            </a:r>
          </a:p>
          <a:p>
            <a:pPr lvl="1"/>
            <a:r>
              <a:rPr lang="nl-NL" altLang="nl-NL"/>
              <a:t>Tweede niveau</a:t>
            </a:r>
          </a:p>
          <a:p>
            <a:pPr lvl="2"/>
            <a:r>
              <a:rPr lang="nl-NL" altLang="nl-NL"/>
              <a:t>Derde niveau</a:t>
            </a:r>
          </a:p>
          <a:p>
            <a:pPr lvl="3"/>
            <a:r>
              <a:rPr lang="nl-NL" altLang="nl-NL"/>
              <a:t>Vierde niveau</a:t>
            </a:r>
          </a:p>
          <a:p>
            <a:pPr lvl="4"/>
            <a:r>
              <a:rPr lang="nl-NL" alt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22B6D56-B0C1-49F6-B7D3-5810F4C131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4350" y="5740400"/>
            <a:ext cx="2403475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A4C7A0-6DB3-4248-9A57-B2E03183C6D2}" type="datetimeFigureOut">
              <a:rPr lang="nl-NL"/>
              <a:pPr>
                <a:defRPr/>
              </a:pPr>
              <a:t>26-11-2018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0C6DB5A-2A2F-4B75-B56A-574CD1A42C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17900" y="5740400"/>
            <a:ext cx="3262313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122ED9B-CA1D-4CA1-B01C-826BA7FBE0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380288" y="5740400"/>
            <a:ext cx="2403475" cy="3286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83BD680-C734-42C4-A861-6C7A0F2E1EF3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microsoft.com/office/2007/relationships/hdphoto" Target="../media/hdphoto4.wdp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5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powerpoint_marianne/" TargetMode="External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>
            <a:extLst>
              <a:ext uri="{FF2B5EF4-FFF2-40B4-BE49-F238E27FC236}">
                <a16:creationId xmlns:a16="http://schemas.microsoft.com/office/drawing/2014/main" id="{9647E0B8-6795-4F4C-8D3E-BEEC72CA5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298113" cy="6189662"/>
          </a:xfrm>
          <a:prstGeom prst="rect">
            <a:avLst/>
          </a:prstGeom>
          <a:pattFill prst="plaid">
            <a:fgClr>
              <a:schemeClr val="accent6">
                <a:lumMod val="5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</a:ln>
        </p:spPr>
      </p:pic>
      <p:sp>
        <p:nvSpPr>
          <p:cNvPr id="3" name="Rechthoek 2">
            <a:extLst>
              <a:ext uri="{FF2B5EF4-FFF2-40B4-BE49-F238E27FC236}">
                <a16:creationId xmlns:a16="http://schemas.microsoft.com/office/drawing/2014/main" id="{6900D980-EE0C-481B-9DB5-FB5DABD8A499}"/>
              </a:ext>
            </a:extLst>
          </p:cNvPr>
          <p:cNvSpPr/>
          <p:nvPr/>
        </p:nvSpPr>
        <p:spPr>
          <a:xfrm rot="20647821">
            <a:off x="332814" y="1988178"/>
            <a:ext cx="6282490" cy="1569660"/>
          </a:xfrm>
          <a:prstGeom prst="rect">
            <a:avLst/>
          </a:prstGeom>
          <a:noFill/>
        </p:spPr>
        <p:txBody>
          <a:bodyPr spcFirstLastPara="1" wrap="none">
            <a:spAutoFit/>
            <a:scene3d>
              <a:camera prst="orthographicFront"/>
              <a:lightRig rig="glow" dir="t">
                <a:rot lat="0" lon="0" rev="3600000"/>
              </a:lightRig>
            </a:scene3d>
            <a:sp3d extrusionH="76200" prstMaterial="softEdge">
              <a:bevelT h="38100" prst="convex"/>
              <a:bevelB w="38100" h="38100" prst="convex"/>
              <a:extrusionClr>
                <a:schemeClr val="accent6">
                  <a:lumMod val="75000"/>
                </a:schemeClr>
              </a:extrusionClr>
              <a:contourClr>
                <a:srgbClr val="E2CC32"/>
              </a:contourClr>
            </a:sp3d>
          </a:bodyPr>
          <a:lstStyle/>
          <a:p>
            <a:pPr algn="ctr" eaLnBrk="1" hangingPunct="1">
              <a:defRPr/>
            </a:pPr>
            <a:r>
              <a:rPr lang="nl-NL" sz="9600" b="1" dirty="0" err="1">
                <a:ln w="6350">
                  <a:solidFill>
                    <a:srgbClr val="FF0000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Snap ITC" pitchFamily="82" charset="0"/>
                <a:cs typeface="Arial" charset="0"/>
              </a:rPr>
              <a:t>papillons</a:t>
            </a:r>
            <a:endParaRPr lang="nl-NL" sz="9600" b="1" dirty="0">
              <a:ln w="6350">
                <a:solidFill>
                  <a:srgbClr val="FF0000"/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Snap ITC" pitchFamily="82" charset="0"/>
              <a:cs typeface="Arial" charset="0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8F01DCA4-C44B-48F0-AC46-7319C94FF8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24520" y="360115"/>
            <a:ext cx="1800200" cy="2058229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591414A3-C5C2-4B22-B738-7C7336F530A1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3000">
        <p:sndAc>
          <p:stSnd>
            <p:snd r:embed="rId2" name="KITARO - Mirage-_Butterfly.wav"/>
          </p:stSnd>
        </p:sndAc>
      </p:transition>
    </mc:Choice>
    <mc:Fallback xmlns="">
      <p:transition spd="slow" advClick="0" advTm="13000">
        <p:sndAc>
          <p:stSnd>
            <p:snd r:embed="rId6" name="KITARO - Mirage-_Butterf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8" presetClass="entr" presetSubtype="0" accel="50000" fill="hold" nodeType="afterEffect">
                                  <p:stCondLst>
                                    <p:cond delay="16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" dur="90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" dur="907" fill="hold">
                                          <p:stCondLst>
                                            <p:cond delay="9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" decel="50000" autoRev="1" fill="hold">
                                          <p:stCondLst>
                                            <p:cond delay="9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BA3ACEF5-83A0-4A24-A29E-C220F2001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10298113" cy="620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ep 8">
            <a:extLst>
              <a:ext uri="{FF2B5EF4-FFF2-40B4-BE49-F238E27FC236}">
                <a16:creationId xmlns:a16="http://schemas.microsoft.com/office/drawing/2014/main" id="{5D408649-B673-487E-B520-E22CB336F9DC}"/>
              </a:ext>
            </a:extLst>
          </p:cNvPr>
          <p:cNvGrpSpPr>
            <a:grpSpLocks/>
          </p:cNvGrpSpPr>
          <p:nvPr/>
        </p:nvGrpSpPr>
        <p:grpSpPr bwMode="auto">
          <a:xfrm>
            <a:off x="468536" y="-144463"/>
            <a:ext cx="8928991" cy="6143626"/>
            <a:chOff x="827780" y="49213"/>
            <a:chExt cx="8929241" cy="6143625"/>
          </a:xfrm>
        </p:grpSpPr>
        <p:pic>
          <p:nvPicPr>
            <p:cNvPr id="4100" name="Picture 2" descr="E:\Bestanden Hans &amp; Marianne\MARIANNE\Pictures\effecten\Nimph\Nieuwe map\5wrLOpwdjw7JJ7zrDhEIvt5snw8 (1).png">
              <a:extLst>
                <a:ext uri="{FF2B5EF4-FFF2-40B4-BE49-F238E27FC236}">
                  <a16:creationId xmlns:a16="http://schemas.microsoft.com/office/drawing/2014/main" id="{F01D82F7-BB26-4755-A445-C5F2F32311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6608" y="49213"/>
              <a:ext cx="8424862" cy="6143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1" name="Picture 4">
              <a:extLst>
                <a:ext uri="{FF2B5EF4-FFF2-40B4-BE49-F238E27FC236}">
                  <a16:creationId xmlns:a16="http://schemas.microsoft.com/office/drawing/2014/main" id="{B94A54F6-BA9B-49A7-95C2-B985ADC330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7780" y="2797746"/>
              <a:ext cx="875135" cy="8261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3" name="Picture 4">
              <a:extLst>
                <a:ext uri="{FF2B5EF4-FFF2-40B4-BE49-F238E27FC236}">
                  <a16:creationId xmlns:a16="http://schemas.microsoft.com/office/drawing/2014/main" id="{2D53D458-AD86-4768-A74E-A0A262609F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388831" y="3328087"/>
              <a:ext cx="875135" cy="8261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4" name="Picture 4">
              <a:extLst>
                <a:ext uri="{FF2B5EF4-FFF2-40B4-BE49-F238E27FC236}">
                  <a16:creationId xmlns:a16="http://schemas.microsoft.com/office/drawing/2014/main" id="{F95F2219-276D-4234-946B-08094D91037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1453005" y="4298206"/>
              <a:ext cx="875135" cy="8261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5" name="Picture 4">
              <a:extLst>
                <a:ext uri="{FF2B5EF4-FFF2-40B4-BE49-F238E27FC236}">
                  <a16:creationId xmlns:a16="http://schemas.microsoft.com/office/drawing/2014/main" id="{0E8361EB-3465-41EF-829B-D27D51FEDC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8881886" y="1700329"/>
              <a:ext cx="875135" cy="8261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Afbeelding 9">
            <a:extLst>
              <a:ext uri="{FF2B5EF4-FFF2-40B4-BE49-F238E27FC236}">
                <a16:creationId xmlns:a16="http://schemas.microsoft.com/office/drawing/2014/main" id="{93D8775E-2B5B-4A3B-980A-CDE89DF2AF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714" y="7938"/>
            <a:ext cx="3650071" cy="3657327"/>
          </a:xfrm>
          <a:prstGeom prst="rect">
            <a:avLst/>
          </a:prstGeom>
        </p:spPr>
      </p:pic>
      <p:sp>
        <p:nvSpPr>
          <p:cNvPr id="11" name="Rechthoek 10">
            <a:extLst>
              <a:ext uri="{FF2B5EF4-FFF2-40B4-BE49-F238E27FC236}">
                <a16:creationId xmlns:a16="http://schemas.microsoft.com/office/drawing/2014/main" id="{D4329EA4-2241-4F8C-AB1C-3AA9B114CEA9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>
            <a:extLst>
              <a:ext uri="{FF2B5EF4-FFF2-40B4-BE49-F238E27FC236}">
                <a16:creationId xmlns:a16="http://schemas.microsoft.com/office/drawing/2014/main" id="{8DEF8325-47C0-47D7-834D-7126FF4F0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5520" y="0"/>
            <a:ext cx="10333038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>
            <a:extLst>
              <a:ext uri="{FF2B5EF4-FFF2-40B4-BE49-F238E27FC236}">
                <a16:creationId xmlns:a16="http://schemas.microsoft.com/office/drawing/2014/main" id="{8F386C3F-6874-4153-8507-0C6E35428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5520" y="74"/>
            <a:ext cx="10333037" cy="619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E:\Bestanden Hans &amp; Marianne\MARIANNE\Pictures\effecten\Nimph\Nieuwe map\AVvlUNKYp95_PKLHfG9L5QxTcpU.png">
            <a:extLst>
              <a:ext uri="{FF2B5EF4-FFF2-40B4-BE49-F238E27FC236}">
                <a16:creationId xmlns:a16="http://schemas.microsoft.com/office/drawing/2014/main" id="{BD9D618B-9FEE-4855-B278-B3FA893CD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19"/>
          <a:stretch>
            <a:fillRect/>
          </a:stretch>
        </p:blipFill>
        <p:spPr bwMode="auto">
          <a:xfrm>
            <a:off x="8028979" y="0"/>
            <a:ext cx="2268538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E:\Bestanden Hans &amp; Marianne\MARIANNE\Pictures\effecten\Nimph\Nieuwe map\AVvlUNKYp95_PKLHfG9L5QxTcpU.png">
            <a:extLst>
              <a:ext uri="{FF2B5EF4-FFF2-40B4-BE49-F238E27FC236}">
                <a16:creationId xmlns:a16="http://schemas.microsoft.com/office/drawing/2014/main" id="{6465E7E0-0866-49E8-9614-8B4EAC2E1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581"/>
          <a:stretch>
            <a:fillRect/>
          </a:stretch>
        </p:blipFill>
        <p:spPr bwMode="auto">
          <a:xfrm>
            <a:off x="-34925" y="0"/>
            <a:ext cx="2124075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6E6022DC-1C8D-4AF7-BE58-3B4CF8C2BE6A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5F0BE86E-1182-4F8F-A017-518F8C494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41" y="0"/>
            <a:ext cx="10289632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5" name="Picture 1">
            <a:extLst>
              <a:ext uri="{FF2B5EF4-FFF2-40B4-BE49-F238E27FC236}">
                <a16:creationId xmlns:a16="http://schemas.microsoft.com/office/drawing/2014/main" id="{F89C48CC-DFD2-48B5-92FD-9A3B65245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" y="-97289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E:\Bestanden Hans &amp; Marianne\MARIANNE\Pictures\1\Nieuwe map\jq-border.png">
            <a:extLst>
              <a:ext uri="{FF2B5EF4-FFF2-40B4-BE49-F238E27FC236}">
                <a16:creationId xmlns:a16="http://schemas.microsoft.com/office/drawing/2014/main" id="{BE1EB47B-2EC2-4874-BCA8-4E1DC8B093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49" y="-54769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1BE5C79F-300A-4F64-9256-C9A0F303FB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01184" y="1614724"/>
            <a:ext cx="1417036" cy="1337680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C48463B9-63ED-4182-8F85-2D007E0261AF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>
            <a:extLst>
              <a:ext uri="{FF2B5EF4-FFF2-40B4-BE49-F238E27FC236}">
                <a16:creationId xmlns:a16="http://schemas.microsoft.com/office/drawing/2014/main" id="{EA524A2B-D776-43BD-A93A-57F2CF7A4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0295858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3" descr="E:\Bestanden Hans &amp; Marianne\MARIANNE\Pictures\effecten\Nimph\Nieuwe map\chF29PazJ_hebcPLKJFk3NeBKws.png">
            <a:extLst>
              <a:ext uri="{FF2B5EF4-FFF2-40B4-BE49-F238E27FC236}">
                <a16:creationId xmlns:a16="http://schemas.microsoft.com/office/drawing/2014/main" id="{55602BFB-197F-4CCC-AAC8-C3A1ECD5C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6" y="-71009"/>
            <a:ext cx="10298113" cy="6235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4D6D0852-E506-4FD4-9BFB-D004805152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62880">
            <a:off x="490942" y="3933833"/>
            <a:ext cx="1430288" cy="1430288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951F3BCC-F275-4C69-9E4C-CD1F61BC05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95087">
            <a:off x="8901790" y="1296351"/>
            <a:ext cx="1032325" cy="963274"/>
          </a:xfrm>
          <a:prstGeom prst="rect">
            <a:avLst/>
          </a:prstGeom>
        </p:spPr>
      </p:pic>
      <p:pic>
        <p:nvPicPr>
          <p:cNvPr id="10" name="Picture 17">
            <a:extLst>
              <a:ext uri="{FF2B5EF4-FFF2-40B4-BE49-F238E27FC236}">
                <a16:creationId xmlns:a16="http://schemas.microsoft.com/office/drawing/2014/main" id="{09FCA027-8BBC-405B-A9DE-FE6CD2D474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764">
            <a:off x="8713844" y="6192838"/>
            <a:ext cx="1262161" cy="131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8">
            <a:extLst>
              <a:ext uri="{FF2B5EF4-FFF2-40B4-BE49-F238E27FC236}">
                <a16:creationId xmlns:a16="http://schemas.microsoft.com/office/drawing/2014/main" id="{1C2F16CE-BEF8-42B9-B5D9-969957874E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76258" y="5942471"/>
            <a:ext cx="1262161" cy="131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9">
            <a:extLst>
              <a:ext uri="{FF2B5EF4-FFF2-40B4-BE49-F238E27FC236}">
                <a16:creationId xmlns:a16="http://schemas.microsoft.com/office/drawing/2014/main" id="{6C5F7725-3AB4-4231-9E5E-3FDBC65CA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581056">
            <a:off x="-1163115" y="5536480"/>
            <a:ext cx="1262161" cy="131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72D97BAD-AE5D-43A4-8F1D-3DEF3E30F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818433">
            <a:off x="10892086" y="7656477"/>
            <a:ext cx="1262161" cy="131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1">
            <a:extLst>
              <a:ext uri="{FF2B5EF4-FFF2-40B4-BE49-F238E27FC236}">
                <a16:creationId xmlns:a16="http://schemas.microsoft.com/office/drawing/2014/main" id="{9C5475E0-D5C4-4ED5-BFDF-070AB49BC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14981">
            <a:off x="-130697" y="7616110"/>
            <a:ext cx="1648489" cy="1714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2">
            <a:extLst>
              <a:ext uri="{FF2B5EF4-FFF2-40B4-BE49-F238E27FC236}">
                <a16:creationId xmlns:a16="http://schemas.microsoft.com/office/drawing/2014/main" id="{0948C613-4FB2-4587-9575-4AEB191F12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099617">
            <a:off x="1204645" y="5901251"/>
            <a:ext cx="1582150" cy="1645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3">
            <a:extLst>
              <a:ext uri="{FF2B5EF4-FFF2-40B4-BE49-F238E27FC236}">
                <a16:creationId xmlns:a16="http://schemas.microsoft.com/office/drawing/2014/main" id="{E4139148-A7EE-4AE2-9A0C-81DC43BE0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226402">
            <a:off x="4080016" y="8652431"/>
            <a:ext cx="1262161" cy="131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4">
            <a:extLst>
              <a:ext uri="{FF2B5EF4-FFF2-40B4-BE49-F238E27FC236}">
                <a16:creationId xmlns:a16="http://schemas.microsoft.com/office/drawing/2014/main" id="{3472ADD0-6D15-4DAD-A492-0F183B62D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64505">
            <a:off x="6961548" y="8415592"/>
            <a:ext cx="1641129" cy="170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7">
            <a:extLst>
              <a:ext uri="{FF2B5EF4-FFF2-40B4-BE49-F238E27FC236}">
                <a16:creationId xmlns:a16="http://schemas.microsoft.com/office/drawing/2014/main" id="{C8C757A6-FBD8-4A08-90D3-2CC6FE8C3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868932">
            <a:off x="2829353" y="7279193"/>
            <a:ext cx="1407063" cy="1463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>
            <a:extLst>
              <a:ext uri="{FF2B5EF4-FFF2-40B4-BE49-F238E27FC236}">
                <a16:creationId xmlns:a16="http://schemas.microsoft.com/office/drawing/2014/main" id="{3011B218-08EF-4919-9712-7A0ACD117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413285">
            <a:off x="6062715" y="6702085"/>
            <a:ext cx="1587446" cy="1651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hthoek 19">
            <a:extLst>
              <a:ext uri="{FF2B5EF4-FFF2-40B4-BE49-F238E27FC236}">
                <a16:creationId xmlns:a16="http://schemas.microsoft.com/office/drawing/2014/main" id="{2A744E27-FF13-4613-BE6B-4CF1A93F3036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2" presetClass="exit" presetSubtype="3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repeatCount="3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repeatCount="3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" repeatCount="3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repeatCount="3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3" repeatCount="3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3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3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9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9" repeatCount="3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repeatCount="3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000"/>
                            </p:stCondLst>
                            <p:childTnLst>
                              <p:par>
                                <p:cTn id="6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>
            <a:extLst>
              <a:ext uri="{FF2B5EF4-FFF2-40B4-BE49-F238E27FC236}">
                <a16:creationId xmlns:a16="http://schemas.microsoft.com/office/drawing/2014/main" id="{01AF51D7-B4E5-4C36-ABF1-24C569F67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9992"/>
            <a:ext cx="10298113" cy="6202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F5BD10AB-D3DB-4E97-802B-00E30CD6AD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0720" y="288107"/>
            <a:ext cx="9496672" cy="5666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F8DD3EE6-6BA7-4680-B010-4226D289B35B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>
            <a:extLst>
              <a:ext uri="{FF2B5EF4-FFF2-40B4-BE49-F238E27FC236}">
                <a16:creationId xmlns:a16="http://schemas.microsoft.com/office/drawing/2014/main" id="{D301D574-3E04-4EB4-BAE5-813AF770A9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06050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E:\Bestanden Hans &amp; Marianne\MARIANNE\Pictures\1\Nieuwe map\water-ripples-png-water-ripple-by-psychopsyche-923.png">
            <a:extLst>
              <a:ext uri="{FF2B5EF4-FFF2-40B4-BE49-F238E27FC236}">
                <a16:creationId xmlns:a16="http://schemas.microsoft.com/office/drawing/2014/main" id="{CA0416DB-BB99-4121-8EFA-250DBD9DE4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23552" y="3600475"/>
            <a:ext cx="8107363" cy="251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68A3FE89-EE4E-4773-A899-8B2BE885B7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256" y="1665827"/>
            <a:ext cx="3175724" cy="4598448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7EAAE963-5C1A-45D7-BB06-FD099C089A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6990" y="841374"/>
            <a:ext cx="2376310" cy="2290763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56EBB525-75F0-464A-8C54-2A6A9BF74273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>
            <a:extLst>
              <a:ext uri="{FF2B5EF4-FFF2-40B4-BE49-F238E27FC236}">
                <a16:creationId xmlns:a16="http://schemas.microsoft.com/office/drawing/2014/main" id="{22D920F8-6CFD-492F-B0BA-9BD76FFC4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"/>
            <a:ext cx="10298113" cy="623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6D7DBC06-EF1C-473A-BF02-5E3381D835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944" y="4673319"/>
            <a:ext cx="6157169" cy="1558439"/>
          </a:xfrm>
          <a:prstGeom prst="rect">
            <a:avLst/>
          </a:prstGeom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85F5210F-21D8-46DD-B4C8-C4099FE56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7165279" y="1878433"/>
            <a:ext cx="3636889" cy="5176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47676D28-F8A3-4A1B-90EF-D3B464422C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64414">
            <a:off x="985608" y="2885719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F8E17BF0-FCD8-417A-B30C-EAC7152A42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64414">
            <a:off x="985608" y="2885719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41184E97-348C-414D-A5AC-78AB8F5A4C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64414">
            <a:off x="985608" y="2885719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E0ED3294-69FA-4C51-B1A6-FC9B669B97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64414">
            <a:off x="985608" y="2885719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97E02975-3CDA-486A-956B-655BD8DD33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64414">
            <a:off x="985608" y="2885719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1A9886C0-A3FD-48BB-BA66-67F7313DFC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64414">
            <a:off x="985608" y="2885719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fbeelding 12">
            <a:extLst>
              <a:ext uri="{FF2B5EF4-FFF2-40B4-BE49-F238E27FC236}">
                <a16:creationId xmlns:a16="http://schemas.microsoft.com/office/drawing/2014/main" id="{53B07395-1BCF-4D26-B66F-A2743F1197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64414">
            <a:off x="985608" y="2885719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Afbeelding 13">
            <a:extLst>
              <a:ext uri="{FF2B5EF4-FFF2-40B4-BE49-F238E27FC236}">
                <a16:creationId xmlns:a16="http://schemas.microsoft.com/office/drawing/2014/main" id="{95CBB8AF-FBBC-4154-AB71-5373AB1337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64414">
            <a:off x="985608" y="2885719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hthoek 14">
            <a:extLst>
              <a:ext uri="{FF2B5EF4-FFF2-40B4-BE49-F238E27FC236}">
                <a16:creationId xmlns:a16="http://schemas.microsoft.com/office/drawing/2014/main" id="{8DA2F92D-56E0-4C0A-9656-80237B647B36}"/>
              </a:ext>
            </a:extLst>
          </p:cNvPr>
          <p:cNvSpPr/>
          <p:nvPr/>
        </p:nvSpPr>
        <p:spPr>
          <a:xfrm>
            <a:off x="-254522" y="-13377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4.65855E-6 -1.02794E-6 L 0.04563 -0.06075 L 0.09449 -0.07511 L 0.12224 -0.07511 L 0.15322 -0.07511 L 0.18251 -0.05511 C 0.19438 -0.03999 0.1893 -0.0405 0.19562 -0.0405 L 0.21026 -0.01743 L 0.22167 0.01154 L 0.22984 0.03461 C 0.23169 0.06229 0.22799 0.0546 0.23323 0.06357 L 0.23323 0.08972 L 0.23323 0.11587 L 0.23323 0.14202 L 0.23323 0.18841 L 0.24294 0.22328 L 0.26406 0.23763 L 0.29505 0.24635 L 0.31632 0.24635 L 0.32449 0.24353 L 0.33914 0.24942 L 0.36842 0.26378 L 0.388 0.28685 L 0.39787 0.33607 L 0.39124 0.37683 " pathEditMode="relative" rAng="0" ptsTypes="AAAAAAAAAAAAAAAAAAAAAAA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86" y="1507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Rot by="13200000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4.65855E-6 -1.02794E-6 L 0.04563 -0.06075 L 0.09449 -0.07511 L 0.12224 -0.07511 L 0.15322 -0.07511 L 0.18251 -0.05511 C 0.19438 -0.03999 0.1893 -0.0405 0.19562 -0.0405 L 0.21026 -0.01743 L 0.22167 0.01154 L 0.22984 0.03461 C 0.23169 0.06229 0.22799 0.0546 0.23323 0.06357 L 0.23323 0.08972 L 0.23323 0.11587 L 0.23323 0.14202 L 0.23323 0.18841 L 0.24294 0.22328 L 0.26406 0.23763 L 0.29505 0.24635 L 0.31632 0.24635 L 0.32449 0.24353 L 0.33914 0.24942 L 0.36842 0.26378 L 0.388 0.28685 L 0.39787 0.33607 L 0.39124 0.37683 " pathEditMode="relative" rAng="0" ptsTypes="AAAAAAAAAAAAAAAAAAAAAAA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86" y="1507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13200000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4.65855E-6 -1.02794E-6 L 0.04563 -0.06075 L 0.09449 -0.07511 L 0.12224 -0.07511 L 0.15322 -0.07511 L 0.18251 -0.05511 C 0.19438 -0.03999 0.1893 -0.0405 0.19562 -0.0405 L 0.21026 -0.01743 L 0.22167 0.01154 L 0.22984 0.03461 C 0.23169 0.06229 0.22799 0.0546 0.23323 0.06357 L 0.23323 0.08972 L 0.23323 0.11587 L 0.23323 0.14202 L 0.23323 0.18841 L 0.24294 0.22328 L 0.26406 0.23763 L 0.29505 0.24635 L 0.31632 0.24635 L 0.32449 0.24353 L 0.33914 0.24942 L 0.36842 0.26378 L 0.388 0.28685 L 0.39787 0.33607 L 0.39124 0.37683 " pathEditMode="relative" rAng="0" ptsTypes="AAAAAAAAAAAAAAAAAAAAAAA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86" y="1507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Rot by="132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4.65855E-6 -1.02794E-6 L 0.04563 -0.06075 L 0.09449 -0.07511 L 0.12224 -0.07511 L 0.15322 -0.07511 L 0.18251 -0.05511 C 0.19438 -0.03999 0.1893 -0.0405 0.19562 -0.0405 L 0.21026 -0.01743 L 0.22167 0.01154 L 0.22984 0.03461 C 0.23169 0.06229 0.22799 0.0546 0.23323 0.06357 L 0.23323 0.08972 L 0.23323 0.11587 L 0.23323 0.14202 L 0.23323 0.18841 L 0.24294 0.22328 L 0.26406 0.23763 L 0.29505 0.24635 L 0.31632 0.24635 L 0.32449 0.24353 L 0.33914 0.24942 L 0.36842 0.26378 L 0.388 0.28685 L 0.39787 0.33607 L 0.39124 0.37683 " pathEditMode="relative" rAng="0" ptsTypes="AAAAAAAAAAAAAAAAAAAAAAA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86" y="1507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Rot by="13200000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4.65855E-6 -1.02794E-6 L 0.04563 -0.06075 L 0.09449 -0.07511 L 0.12224 -0.07511 L 0.15322 -0.07511 L 0.18251 -0.05511 C 0.19438 -0.03999 0.1893 -0.0405 0.19562 -0.0405 L 0.21026 -0.01743 L 0.22167 0.01154 L 0.22984 0.03461 C 0.23169 0.06229 0.22799 0.0546 0.23323 0.06357 L 0.23323 0.08972 L 0.23323 0.11587 L 0.23323 0.14202 L 0.23323 0.18841 L 0.24294 0.22328 L 0.26406 0.23763 L 0.29505 0.24635 L 0.31632 0.24635 L 0.32449 0.24353 L 0.33914 0.24942 L 0.36842 0.26378 L 0.388 0.28685 L 0.39787 0.33607 L 0.39124 0.37683 " pathEditMode="relative" rAng="0" ptsTypes="AAAAAAAAAAAAAAAAAAAAAAAA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86" y="15073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13200000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4.65855E-6 -1.02794E-6 L 0.04563 -0.06075 L 0.09449 -0.07511 L 0.12224 -0.07511 L 0.15322 -0.07511 L 0.18251 -0.05511 C 0.19438 -0.03999 0.1893 -0.0405 0.19562 -0.0405 L 0.21026 -0.01743 L 0.22167 0.01154 L 0.22984 0.03461 C 0.23169 0.06229 0.22799 0.0546 0.23323 0.06357 L 0.23323 0.08972 L 0.23323 0.11587 L 0.23323 0.14202 L 0.23323 0.18841 L 0.24294 0.22328 L 0.26406 0.23763 L 0.29505 0.24635 L 0.31632 0.24635 L 0.32449 0.24353 L 0.33914 0.24942 L 0.36842 0.26378 L 0.388 0.28685 L 0.39787 0.33607 L 0.39124 0.37683 " pathEditMode="relative" rAng="0" ptsTypes="AAAAAAAAAAAAAAAAAAAAAAA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86" y="1507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Rot by="13200000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4.65855E-6 -1.02794E-6 L 0.04563 -0.06075 L 0.09449 -0.07511 L 0.12224 -0.07511 L 0.15322 -0.07511 L 0.18251 -0.05511 C 0.19438 -0.03999 0.1893 -0.0405 0.19562 -0.0405 L 0.21026 -0.01743 L 0.22167 0.01154 L 0.22984 0.03461 C 0.23169 0.06229 0.22799 0.0546 0.23323 0.06357 L 0.23323 0.08972 L 0.23323 0.11587 L 0.23323 0.14202 L 0.23323 0.18841 L 0.24294 0.22328 L 0.26406 0.23763 L 0.29505 0.24635 L 0.31632 0.24635 L 0.32449 0.24353 L 0.33914 0.24942 L 0.36842 0.26378 L 0.388 0.28685 L 0.39787 0.33607 L 0.39124 0.37683 " pathEditMode="relative" rAng="0" ptsTypes="AAAAAAAAAAAAAAAAAAAAAAAAA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86" y="1507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Rot by="13200000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4.65855E-6 -1.02794E-6 L 0.04563 -0.06075 L 0.09449 -0.07511 L 0.12224 -0.07511 L 0.15322 -0.07511 L 0.18251 -0.05511 C 0.19438 -0.03999 0.1893 -0.0405 0.19562 -0.0405 L 0.21026 -0.01743 L 0.22167 0.01154 L 0.22984 0.03461 C 0.23169 0.06229 0.22799 0.0546 0.23323 0.06357 L 0.23323 0.08972 L 0.23323 0.11587 L 0.23323 0.14202 L 0.23323 0.18841 L 0.24294 0.22328 L 0.26406 0.23763 L 0.29505 0.24635 L 0.31632 0.24635 L 0.32449 0.24353 L 0.33914 0.24942 L 0.36842 0.26378 L 0.388 0.28685 L 0.39787 0.33607 L 0.39124 0.37683 " pathEditMode="relative" rAng="0" ptsTypes="AAAAAAAAAAAAAAAAAAAAAAAA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86" y="15073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Rot by="13200000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800"/>
                            </p:stCondLst>
                            <p:childTnLst>
                              <p:par>
                                <p:cTn id="50" presetID="0" presetClass="path" presetSubtype="0" accel="50000" decel="50000" fill="hold" nodeType="after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0.39124 0.37683 L 0.35039 0.42041 L 0.31123 0.45527 L 0.27871 0.45527 C 0.26514 0.44322 0.27038 0.44348 0.26406 0.44348 L 0.24942 0.42041 L 0.22969 0.38862 L 0.2004 0.38554 C 0.18467 0.38862 0.19068 0.38862 0.18251 0.38862 L 0.16294 0.40297 L 0.12378 0.42605 C 0.10806 0.43245 0.11422 0.43194 0.10575 0.43194 L 0.07985 0.42912 C 0.06628 0.414 0.07183 0.41451 0.06489 0.41451 L 0.04563 0.39452 L 0.0373 0.33633 L 0.0373 0.31043 L 0.04054 0.27839 L 0.03576 0.22917 L -0.01804 0.20021 L -0.07338 0.17406 L -0.11423 0.11894 C -0.11547 0.10869 -0.1167 0.09485 -0.11917 0.08434 C -0.11947 0.08229 -0.12025 0.08024 -0.12071 0.07844 L -0.11593 0.05537 L -0.10283 0.0464 L -0.07847 0.02922 L -0.03608 0.0264 L 0.00154 0.00897 L 0.00154 0.00923 " pathEditMode="relative" rAng="0" ptsTypes="AAAAAAAAAAAAAAAAAAAAAAAAAAAAAA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05" y="-14483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Rot by="84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39124 0.37683 L 0.35039 0.42041 L 0.31123 0.45527 L 0.27871 0.45527 C 0.26514 0.44322 0.27038 0.44348 0.26406 0.44348 L 0.24926 0.42041 L 0.22969 0.38862 L 0.2004 0.38554 C 0.18467 0.38862 0.19068 0.38862 0.18251 0.38862 L 0.16294 0.40297 L 0.12378 0.42605 C 0.10806 0.43245 0.11422 0.43194 0.10575 0.43194 L 0.07985 0.42912 C 0.06628 0.414 0.07183 0.41451 0.06489 0.41451 L 0.04563 0.39452 L 0.0373 0.33633 L 0.0373 0.31043 L 0.04054 0.27839 L 0.03576 0.22917 L -0.01804 0.20021 L -0.07338 0.17406 L -0.11423 0.11894 C -0.11547 0.10869 -0.1167 0.09485 -0.11917 0.08434 C -0.11947 0.08229 -0.12025 0.08024 -0.12071 0.07844 L -0.11593 0.05537 L -0.10283 0.0464 L -0.07847 0.02922 L -0.03608 0.0264 L 0.00154 0.00897 L 0.00154 0.00923 " pathEditMode="relative" rAng="0" ptsTypes="AAAAAAAAAAAAAAAAAAAAAAAAAAAAAA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05" y="-14483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84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39124 0.37683 L 0.35039 0.42041 L 0.31123 0.45527 L 0.27871 0.45527 C 0.26514 0.44322 0.27038 0.44348 0.26406 0.44348 L 0.24926 0.42041 L 0.22969 0.38862 L 0.2004 0.38554 C 0.18467 0.38862 0.19068 0.38862 0.18251 0.38862 L 0.16294 0.40297 L 0.12378 0.42605 C 0.10806 0.43245 0.11422 0.43194 0.10575 0.43194 L 0.07985 0.42912 C 0.06628 0.414 0.07183 0.41451 0.06489 0.41451 L 0.04563 0.39452 L 0.0373 0.33633 L 0.0373 0.31043 L 0.04054 0.27839 L 0.03576 0.22917 L -0.01804 0.20021 L -0.07338 0.17406 L -0.11423 0.11894 C -0.11547 0.10869 -0.1167 0.09485 -0.11917 0.08434 C -0.11947 0.08229 -0.12025 0.08024 -0.12071 0.07844 L -0.11593 0.05537 L -0.10283 0.04666 L -0.07847 0.02922 L -0.03608 0.0264 L 0.00154 0.00897 L 0.00154 0.00923 " pathEditMode="relative" rAng="0" ptsTypes="AAAAAAAAAAAAAAAAAAAAAAAAAAAAAA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05" y="-14483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Rot by="84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39124 0.37683 L 0.35039 0.42041 L 0.31123 0.45527 L 0.27871 0.45527 C 0.26514 0.44322 0.27038 0.44348 0.26406 0.44348 L 0.24942 0.42041 L 0.22969 0.38862 L 0.2004 0.38554 C 0.18467 0.38862 0.19068 0.38862 0.18251 0.38862 L 0.16294 0.40297 L 0.12378 0.42605 C 0.10806 0.43245 0.11422 0.43194 0.10575 0.43194 L 0.07985 0.42912 C 0.06628 0.414 0.07183 0.41451 0.06489 0.41451 L 0.04563 0.39452 L 0.0373 0.33633 L 0.0373 0.31043 L 0.04054 0.27839 L 0.03576 0.22917 L -0.01804 0.20021 L -0.07338 0.17406 L -0.11423 0.11894 C -0.11547 0.10869 -0.1167 0.09485 -0.11917 0.08434 C -0.11947 0.08229 -0.12025 0.08024 -0.12071 0.07844 L -0.11593 0.05537 L -0.10283 0.04666 L -0.07847 0.02922 L -0.03608 0.0264 L 0.00154 0.00897 L 0.00154 0.00923 " pathEditMode="relative" rAng="0" ptsTypes="AAAAAAAAAAAAAAAAAAAAAAAAAAAAAA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05" y="-14483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Rot by="8400000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0" presetClass="path" presetSubtype="0" accel="50000" decel="5000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39124 0.37683 L 0.35039 0.42041 L 0.31123 0.45527 L 0.27871 0.45527 C 0.26514 0.44322 0.27038 0.44348 0.26406 0.44348 L 0.24942 0.42041 L 0.22969 0.38862 L 0.2004 0.38554 C 0.18467 0.38862 0.19068 0.38862 0.18251 0.38862 L 0.16294 0.40297 L 0.12378 0.42605 C 0.10806 0.43245 0.11422 0.43194 0.10575 0.43194 L 0.07985 0.42912 C 0.06628 0.414 0.07183 0.41451 0.06489 0.41451 L 0.04563 0.39452 L 0.0373 0.33633 L 0.0373 0.31043 L 0.04054 0.27839 L 0.03576 0.22917 L -0.01804 0.20021 L -0.07338 0.17406 L -0.11423 0.11894 C -0.11547 0.10869 -0.1167 0.09485 -0.11917 0.08434 C -0.11947 0.08229 -0.12025 0.08024 -0.12071 0.07844 L -0.11593 0.05537 L -0.10283 0.04666 L -0.07847 0.02922 L -0.03608 0.0264 L 0.00154 0.00897 L 0.00154 0.00923 " pathEditMode="relative" rAng="0" ptsTypes="AAAAAAAAAAAAAAAAAAAAAAAAAAAAAA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05" y="-14483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Rot by="84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0" presetClass="path" presetSubtype="0" accel="50000" decel="5000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39124 0.37683 L 0.35039 0.42041 L 0.31123 0.45527 L 0.27871 0.45527 C 0.26514 0.44322 0.27038 0.44348 0.26406 0.44348 L 0.24942 0.42041 L 0.22969 0.38862 L 0.2004 0.38554 C 0.18467 0.38862 0.19068 0.38862 0.18251 0.38862 L 0.16294 0.40297 L 0.12378 0.42605 C 0.10806 0.43245 0.11422 0.43194 0.10575 0.43194 L 0.07985 0.42912 C 0.06628 0.414 0.07183 0.41451 0.06489 0.41451 L 0.04563 0.39452 L 0.0373 0.33633 L 0.0373 0.31043 L 0.04054 0.27839 L 0.03576 0.22917 L -0.01804 0.20021 L -0.07338 0.17406 L -0.11423 0.11894 C -0.11547 0.10869 -0.1167 0.09485 -0.11917 0.08434 C -0.11947 0.08229 -0.12025 0.08024 -0.12071 0.07844 L -0.11593 0.05537 L -0.10283 0.04666 L -0.07847 0.02922 L -0.03608 0.0264 L 0.00154 0.00897 L 0.00154 0.00923 " pathEditMode="relative" rAng="0" ptsTypes="AAAAAAAAAAAAAAAAAAAAAAAAAAAAAA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05" y="-14483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Rot by="84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0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39124 0.37683 L 0.35039 0.42041 L 0.31123 0.45527 L 0.27871 0.45527 C 0.26514 0.44322 0.27038 0.44348 0.26406 0.44348 L 0.24942 0.42041 L 0.22969 0.38862 L 0.2004 0.38554 C 0.18467 0.38862 0.19068 0.38862 0.18251 0.38862 L 0.16294 0.40297 L 0.12378 0.42605 C 0.10806 0.43245 0.11422 0.43194 0.10575 0.43194 L 0.07985 0.42912 C 0.06628 0.414 0.07183 0.41451 0.06489 0.41451 L 0.04563 0.39452 L 0.0373 0.33633 L 0.0373 0.31043 L 0.04054 0.27839 L 0.03576 0.22917 L -0.01804 0.20021 L -0.07338 0.17406 L -0.11423 0.11894 C -0.11547 0.10869 -0.1167 0.09485 -0.11917 0.08434 C -0.11947 0.08229 -0.12025 0.08024 -0.12071 0.07844 L -0.11593 0.05537 L -0.10283 0.04666 L -0.07847 0.02922 L -0.03608 0.0264 L 0.00154 0.00897 L 0.00154 0.00923 " pathEditMode="relative" rAng="0" ptsTypes="AAAAAAAAAAAAAAAAAAAAAAAAAAAAAA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05" y="-14483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84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0" presetClass="path" presetSubtype="0" accel="50000" decel="5000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3917 0.37811 L 0.35085 0.42143 L 0.31154 0.45655 L 0.27901 0.45655 C 0.26545 0.4445 0.27084 0.44476 0.26437 0.44476 L 0.24973 0.42143 L 0.23015 0.3899 L 0.2007 0.38682 C 0.18498 0.3899 0.19099 0.3899 0.18298 0.3899 L 0.16324 0.40426 L 0.12424 0.42733 C 0.10852 0.43348 0.11453 0.43322 0.10605 0.43322 L 0.08016 0.4304 C 0.06659 0.41528 0.07229 0.41579 0.06536 0.41579 L 0.04593 0.39554 L 0.03776 0.33761 L 0.03776 0.31146 L 0.04085 0.27967 L 0.03622 0.23045 L -0.01773 0.20149 L -0.07307 0.17534 L -0.11377 0.12023 C -0.11516 0.10997 -0.11624 0.09613 -0.1187 0.08536 C -0.11917 0.08331 -0.11978 0.08152 -0.12025 0.07972 L -0.11547 0.0564 L -0.10252 0.04768 L -0.07801 0.03025 L -0.03561 0.02743 L 0.002 0.01025 L 0.002 0.01051 " pathEditMode="relative" rAng="0" ptsTypes="AAAAAAAAAAAAAAAAAAAAAAAAAAAAAA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05" y="-14483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Rot by="8400000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>
            <a:extLst>
              <a:ext uri="{FF2B5EF4-FFF2-40B4-BE49-F238E27FC236}">
                <a16:creationId xmlns:a16="http://schemas.microsoft.com/office/drawing/2014/main" id="{621A49F5-1FFF-4257-ACDA-7A3A1ACA7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92"/>
            <a:ext cx="10298113" cy="619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E:\Bestanden Hans &amp; Marianne\MARIANNE\Pictures\1\Nieuwe map\middle_border.png">
            <a:extLst>
              <a:ext uri="{FF2B5EF4-FFF2-40B4-BE49-F238E27FC236}">
                <a16:creationId xmlns:a16="http://schemas.microsoft.com/office/drawing/2014/main" id="{325FB14A-0463-418E-8213-5BA0AD302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88" y="1"/>
            <a:ext cx="2667001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Bestanden Hans &amp; Marianne\MARIANNE\Pictures\1\Nieuwe map\middle_border.png">
            <a:extLst>
              <a:ext uri="{FF2B5EF4-FFF2-40B4-BE49-F238E27FC236}">
                <a16:creationId xmlns:a16="http://schemas.microsoft.com/office/drawing/2014/main" id="{C1C45AF5-5DB1-4879-86F6-81D72BB07B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675" y="0"/>
            <a:ext cx="2667000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7C0F7C04-D939-4158-B70A-D5E3FFBEF30B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5">
            <a:extLst>
              <a:ext uri="{FF2B5EF4-FFF2-40B4-BE49-F238E27FC236}">
                <a16:creationId xmlns:a16="http://schemas.microsoft.com/office/drawing/2014/main" id="{473D98B5-C0FC-4DD3-9254-A1806AF8F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83945"/>
            <a:ext cx="10298113" cy="6264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5">
            <a:extLst>
              <a:ext uri="{FF2B5EF4-FFF2-40B4-BE49-F238E27FC236}">
                <a16:creationId xmlns:a16="http://schemas.microsoft.com/office/drawing/2014/main" id="{6814F7E9-2033-439C-AEC0-F3D0BAFD6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7952"/>
            <a:ext cx="10325418" cy="6278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troomdiagram: Verbindingslijn 2">
            <a:extLst>
              <a:ext uri="{FF2B5EF4-FFF2-40B4-BE49-F238E27FC236}">
                <a16:creationId xmlns:a16="http://schemas.microsoft.com/office/drawing/2014/main" id="{CE4D117B-5294-4846-BD6D-B924820A6334}"/>
              </a:ext>
            </a:extLst>
          </p:cNvPr>
          <p:cNvSpPr/>
          <p:nvPr/>
        </p:nvSpPr>
        <p:spPr>
          <a:xfrm rot="5400000">
            <a:off x="557852" y="675625"/>
            <a:ext cx="683960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4" name="Stroomdiagram: Verbindingslijn 3">
            <a:extLst>
              <a:ext uri="{FF2B5EF4-FFF2-40B4-BE49-F238E27FC236}">
                <a16:creationId xmlns:a16="http://schemas.microsoft.com/office/drawing/2014/main" id="{9A49FADB-FBF3-468F-99D2-03C926009C99}"/>
              </a:ext>
            </a:extLst>
          </p:cNvPr>
          <p:cNvSpPr/>
          <p:nvPr/>
        </p:nvSpPr>
        <p:spPr>
          <a:xfrm rot="16200000" flipH="1">
            <a:off x="1271615" y="730871"/>
            <a:ext cx="696607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5" name="Stroomdiagram: Verbindingslijn 4">
            <a:extLst>
              <a:ext uri="{FF2B5EF4-FFF2-40B4-BE49-F238E27FC236}">
                <a16:creationId xmlns:a16="http://schemas.microsoft.com/office/drawing/2014/main" id="{A508EEDA-60BD-4B42-BB58-A819AF71EA5A}"/>
              </a:ext>
            </a:extLst>
          </p:cNvPr>
          <p:cNvSpPr/>
          <p:nvPr/>
        </p:nvSpPr>
        <p:spPr>
          <a:xfrm rot="5400000">
            <a:off x="493214" y="2136051"/>
            <a:ext cx="668665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6" name="Stroomdiagram: Verbindingslijn 5">
            <a:extLst>
              <a:ext uri="{FF2B5EF4-FFF2-40B4-BE49-F238E27FC236}">
                <a16:creationId xmlns:a16="http://schemas.microsoft.com/office/drawing/2014/main" id="{6522ABEB-04D6-467D-9FB9-FB856401D895}"/>
              </a:ext>
            </a:extLst>
          </p:cNvPr>
          <p:cNvSpPr/>
          <p:nvPr/>
        </p:nvSpPr>
        <p:spPr>
          <a:xfrm rot="5400000">
            <a:off x="528407" y="3565564"/>
            <a:ext cx="622348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7" name="Stroomdiagram: Verbindingslijn 6">
            <a:extLst>
              <a:ext uri="{FF2B5EF4-FFF2-40B4-BE49-F238E27FC236}">
                <a16:creationId xmlns:a16="http://schemas.microsoft.com/office/drawing/2014/main" id="{2DA8812E-0EE4-49E4-8AE7-15B1B2317193}"/>
              </a:ext>
            </a:extLst>
          </p:cNvPr>
          <p:cNvSpPr/>
          <p:nvPr/>
        </p:nvSpPr>
        <p:spPr>
          <a:xfrm rot="5400000">
            <a:off x="537829" y="4899335"/>
            <a:ext cx="605552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8" name="Stroomdiagram: Verbindingslijn 7">
            <a:extLst>
              <a:ext uri="{FF2B5EF4-FFF2-40B4-BE49-F238E27FC236}">
                <a16:creationId xmlns:a16="http://schemas.microsoft.com/office/drawing/2014/main" id="{30A71D0F-0122-4C2F-B826-6AF6B2CE646A}"/>
              </a:ext>
            </a:extLst>
          </p:cNvPr>
          <p:cNvSpPr/>
          <p:nvPr/>
        </p:nvSpPr>
        <p:spPr>
          <a:xfrm rot="16200000" flipH="1">
            <a:off x="1296948" y="2164212"/>
            <a:ext cx="601398" cy="600117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9" name="Stroomdiagram: Verbindingslijn 8">
            <a:extLst>
              <a:ext uri="{FF2B5EF4-FFF2-40B4-BE49-F238E27FC236}">
                <a16:creationId xmlns:a16="http://schemas.microsoft.com/office/drawing/2014/main" id="{6343CD69-9361-47DC-9A96-600F0E1678D0}"/>
              </a:ext>
            </a:extLst>
          </p:cNvPr>
          <p:cNvSpPr/>
          <p:nvPr/>
        </p:nvSpPr>
        <p:spPr>
          <a:xfrm rot="16200000" flipH="1">
            <a:off x="1283037" y="3569447"/>
            <a:ext cx="601398" cy="600117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0" name="Stroomdiagram: Verbindingslijn 9">
            <a:extLst>
              <a:ext uri="{FF2B5EF4-FFF2-40B4-BE49-F238E27FC236}">
                <a16:creationId xmlns:a16="http://schemas.microsoft.com/office/drawing/2014/main" id="{E25D7458-4B31-440C-8B16-EC14AD73BC34}"/>
              </a:ext>
            </a:extLst>
          </p:cNvPr>
          <p:cNvSpPr/>
          <p:nvPr/>
        </p:nvSpPr>
        <p:spPr>
          <a:xfrm rot="16200000" flipH="1">
            <a:off x="1187331" y="4922443"/>
            <a:ext cx="601396" cy="600117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1" name="Stroomdiagram: Verbindingslijn 10">
            <a:extLst>
              <a:ext uri="{FF2B5EF4-FFF2-40B4-BE49-F238E27FC236}">
                <a16:creationId xmlns:a16="http://schemas.microsoft.com/office/drawing/2014/main" id="{9A1DE159-6709-45B1-ABEE-7676A8EC176C}"/>
              </a:ext>
            </a:extLst>
          </p:cNvPr>
          <p:cNvSpPr/>
          <p:nvPr/>
        </p:nvSpPr>
        <p:spPr>
          <a:xfrm rot="5400000">
            <a:off x="2562414" y="683370"/>
            <a:ext cx="683956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2" name="Stroomdiagram: Verbindingslijn 11">
            <a:extLst>
              <a:ext uri="{FF2B5EF4-FFF2-40B4-BE49-F238E27FC236}">
                <a16:creationId xmlns:a16="http://schemas.microsoft.com/office/drawing/2014/main" id="{5CB4055C-1610-4791-B38F-E13F6277E95E}"/>
              </a:ext>
            </a:extLst>
          </p:cNvPr>
          <p:cNvSpPr/>
          <p:nvPr/>
        </p:nvSpPr>
        <p:spPr>
          <a:xfrm rot="16200000" flipH="1">
            <a:off x="3263498" y="738614"/>
            <a:ext cx="696607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3" name="Stroomdiagram: Verbindingslijn 12">
            <a:extLst>
              <a:ext uri="{FF2B5EF4-FFF2-40B4-BE49-F238E27FC236}">
                <a16:creationId xmlns:a16="http://schemas.microsoft.com/office/drawing/2014/main" id="{1BE66CC8-A658-4CC8-84A9-6BE39AAD4584}"/>
              </a:ext>
            </a:extLst>
          </p:cNvPr>
          <p:cNvSpPr/>
          <p:nvPr/>
        </p:nvSpPr>
        <p:spPr>
          <a:xfrm rot="5400000">
            <a:off x="2541767" y="2163014"/>
            <a:ext cx="630224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4" name="Stroomdiagram: Verbindingslijn 13">
            <a:extLst>
              <a:ext uri="{FF2B5EF4-FFF2-40B4-BE49-F238E27FC236}">
                <a16:creationId xmlns:a16="http://schemas.microsoft.com/office/drawing/2014/main" id="{5A3F6A67-0C43-42E5-9931-C15DA76487C7}"/>
              </a:ext>
            </a:extLst>
          </p:cNvPr>
          <p:cNvSpPr/>
          <p:nvPr/>
        </p:nvSpPr>
        <p:spPr>
          <a:xfrm rot="5400000">
            <a:off x="2607127" y="3492005"/>
            <a:ext cx="569174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5" name="Stroomdiagram: Verbindingslijn 14">
            <a:extLst>
              <a:ext uri="{FF2B5EF4-FFF2-40B4-BE49-F238E27FC236}">
                <a16:creationId xmlns:a16="http://schemas.microsoft.com/office/drawing/2014/main" id="{72A0E81B-7C0E-4646-963F-7626B9183409}"/>
              </a:ext>
            </a:extLst>
          </p:cNvPr>
          <p:cNvSpPr/>
          <p:nvPr/>
        </p:nvSpPr>
        <p:spPr>
          <a:xfrm rot="5400000">
            <a:off x="2553576" y="4860908"/>
            <a:ext cx="605552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6" name="Stroomdiagram: Verbindingslijn 15">
            <a:extLst>
              <a:ext uri="{FF2B5EF4-FFF2-40B4-BE49-F238E27FC236}">
                <a16:creationId xmlns:a16="http://schemas.microsoft.com/office/drawing/2014/main" id="{169D0C80-D57C-4BCF-A4C7-BD5C6477E1D8}"/>
              </a:ext>
            </a:extLst>
          </p:cNvPr>
          <p:cNvSpPr/>
          <p:nvPr/>
        </p:nvSpPr>
        <p:spPr>
          <a:xfrm rot="16200000" flipH="1">
            <a:off x="3310925" y="2148694"/>
            <a:ext cx="601398" cy="600117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7" name="Stroomdiagram: Verbindingslijn 16">
            <a:extLst>
              <a:ext uri="{FF2B5EF4-FFF2-40B4-BE49-F238E27FC236}">
                <a16:creationId xmlns:a16="http://schemas.microsoft.com/office/drawing/2014/main" id="{C4165298-B5E0-44CD-A08E-178B0EBAF83A}"/>
              </a:ext>
            </a:extLst>
          </p:cNvPr>
          <p:cNvSpPr/>
          <p:nvPr/>
        </p:nvSpPr>
        <p:spPr>
          <a:xfrm rot="16200000" flipH="1">
            <a:off x="3311109" y="3521318"/>
            <a:ext cx="601396" cy="600119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8" name="Stroomdiagram: Verbindingslijn 17">
            <a:extLst>
              <a:ext uri="{FF2B5EF4-FFF2-40B4-BE49-F238E27FC236}">
                <a16:creationId xmlns:a16="http://schemas.microsoft.com/office/drawing/2014/main" id="{A4840FED-B35B-4613-AB10-5E2CFCA2877F}"/>
              </a:ext>
            </a:extLst>
          </p:cNvPr>
          <p:cNvSpPr/>
          <p:nvPr/>
        </p:nvSpPr>
        <p:spPr>
          <a:xfrm rot="16200000" flipH="1">
            <a:off x="3311107" y="4862120"/>
            <a:ext cx="601396" cy="600117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9" name="Stroomdiagram: Verbindingslijn 18">
            <a:extLst>
              <a:ext uri="{FF2B5EF4-FFF2-40B4-BE49-F238E27FC236}">
                <a16:creationId xmlns:a16="http://schemas.microsoft.com/office/drawing/2014/main" id="{28549275-5A16-4302-B8E2-1CEE06039ED5}"/>
              </a:ext>
            </a:extLst>
          </p:cNvPr>
          <p:cNvSpPr/>
          <p:nvPr/>
        </p:nvSpPr>
        <p:spPr>
          <a:xfrm rot="5400000">
            <a:off x="4404715" y="683372"/>
            <a:ext cx="683954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0" name="Stroomdiagram: Verbindingslijn 19">
            <a:extLst>
              <a:ext uri="{FF2B5EF4-FFF2-40B4-BE49-F238E27FC236}">
                <a16:creationId xmlns:a16="http://schemas.microsoft.com/office/drawing/2014/main" id="{641A5D80-6947-4E99-BFF2-DC3020EDE339}"/>
              </a:ext>
            </a:extLst>
          </p:cNvPr>
          <p:cNvSpPr/>
          <p:nvPr/>
        </p:nvSpPr>
        <p:spPr>
          <a:xfrm rot="16200000" flipH="1">
            <a:off x="5135707" y="725779"/>
            <a:ext cx="696607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1" name="Stroomdiagram: Verbindingslijn 20">
            <a:extLst>
              <a:ext uri="{FF2B5EF4-FFF2-40B4-BE49-F238E27FC236}">
                <a16:creationId xmlns:a16="http://schemas.microsoft.com/office/drawing/2014/main" id="{20B4DD2E-6C5D-45A2-9120-C4CA122D3B60}"/>
              </a:ext>
            </a:extLst>
          </p:cNvPr>
          <p:cNvSpPr/>
          <p:nvPr/>
        </p:nvSpPr>
        <p:spPr>
          <a:xfrm rot="5400000">
            <a:off x="4405710" y="2143794"/>
            <a:ext cx="668665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2" name="Stroomdiagram: Verbindingslijn 21">
            <a:extLst>
              <a:ext uri="{FF2B5EF4-FFF2-40B4-BE49-F238E27FC236}">
                <a16:creationId xmlns:a16="http://schemas.microsoft.com/office/drawing/2014/main" id="{24F5D4F5-FBC5-4515-A187-ECCF3A063A8D}"/>
              </a:ext>
            </a:extLst>
          </p:cNvPr>
          <p:cNvSpPr/>
          <p:nvPr/>
        </p:nvSpPr>
        <p:spPr>
          <a:xfrm rot="5400000">
            <a:off x="4418928" y="3569161"/>
            <a:ext cx="619635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3" name="Stroomdiagram: Verbindingslijn 22">
            <a:extLst>
              <a:ext uri="{FF2B5EF4-FFF2-40B4-BE49-F238E27FC236}">
                <a16:creationId xmlns:a16="http://schemas.microsoft.com/office/drawing/2014/main" id="{FB37B333-43D2-4002-88D6-C11E8103F728}"/>
              </a:ext>
            </a:extLst>
          </p:cNvPr>
          <p:cNvSpPr/>
          <p:nvPr/>
        </p:nvSpPr>
        <p:spPr>
          <a:xfrm rot="5400000">
            <a:off x="4425784" y="4981044"/>
            <a:ext cx="605552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4" name="Stroomdiagram: Verbindingslijn 23">
            <a:extLst>
              <a:ext uri="{FF2B5EF4-FFF2-40B4-BE49-F238E27FC236}">
                <a16:creationId xmlns:a16="http://schemas.microsoft.com/office/drawing/2014/main" id="{C63A2F45-807B-4C4F-B0C4-EEF2FB4F870F}"/>
              </a:ext>
            </a:extLst>
          </p:cNvPr>
          <p:cNvSpPr/>
          <p:nvPr/>
        </p:nvSpPr>
        <p:spPr>
          <a:xfrm rot="16200000" flipH="1">
            <a:off x="5219413" y="2168632"/>
            <a:ext cx="601396" cy="600119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5" name="Stroomdiagram: Verbindingslijn 24">
            <a:extLst>
              <a:ext uri="{FF2B5EF4-FFF2-40B4-BE49-F238E27FC236}">
                <a16:creationId xmlns:a16="http://schemas.microsoft.com/office/drawing/2014/main" id="{A2A40C16-CA50-419B-B2C4-FC3D7A78C2D4}"/>
              </a:ext>
            </a:extLst>
          </p:cNvPr>
          <p:cNvSpPr/>
          <p:nvPr/>
        </p:nvSpPr>
        <p:spPr>
          <a:xfrm rot="16200000" flipH="1">
            <a:off x="5196084" y="3577189"/>
            <a:ext cx="601396" cy="600117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6" name="Stroomdiagram: Verbindingslijn 25">
            <a:extLst>
              <a:ext uri="{FF2B5EF4-FFF2-40B4-BE49-F238E27FC236}">
                <a16:creationId xmlns:a16="http://schemas.microsoft.com/office/drawing/2014/main" id="{8F13F31F-495C-47EE-BCC3-8C77BFD1ECE7}"/>
              </a:ext>
            </a:extLst>
          </p:cNvPr>
          <p:cNvSpPr/>
          <p:nvPr/>
        </p:nvSpPr>
        <p:spPr>
          <a:xfrm rot="16200000" flipH="1">
            <a:off x="5244027" y="4934312"/>
            <a:ext cx="601396" cy="600117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7" name="Stroomdiagram: Verbindingslijn 26">
            <a:extLst>
              <a:ext uri="{FF2B5EF4-FFF2-40B4-BE49-F238E27FC236}">
                <a16:creationId xmlns:a16="http://schemas.microsoft.com/office/drawing/2014/main" id="{AA9C54D7-AA56-4EFA-B67F-B7A966610459}"/>
              </a:ext>
            </a:extLst>
          </p:cNvPr>
          <p:cNvSpPr/>
          <p:nvPr/>
        </p:nvSpPr>
        <p:spPr>
          <a:xfrm rot="5400000">
            <a:off x="6270273" y="683369"/>
            <a:ext cx="683957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8" name="Stroomdiagram: Verbindingslijn 27">
            <a:extLst>
              <a:ext uri="{FF2B5EF4-FFF2-40B4-BE49-F238E27FC236}">
                <a16:creationId xmlns:a16="http://schemas.microsoft.com/office/drawing/2014/main" id="{EBA8DB81-0473-477E-93E5-3F78BA3E2356}"/>
              </a:ext>
            </a:extLst>
          </p:cNvPr>
          <p:cNvSpPr/>
          <p:nvPr/>
        </p:nvSpPr>
        <p:spPr>
          <a:xfrm rot="16200000" flipH="1">
            <a:off x="7007914" y="686360"/>
            <a:ext cx="696607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9" name="Stroomdiagram: Verbindingslijn 28">
            <a:extLst>
              <a:ext uri="{FF2B5EF4-FFF2-40B4-BE49-F238E27FC236}">
                <a16:creationId xmlns:a16="http://schemas.microsoft.com/office/drawing/2014/main" id="{D50175D9-C222-42C2-BD54-63122692BEC4}"/>
              </a:ext>
            </a:extLst>
          </p:cNvPr>
          <p:cNvSpPr/>
          <p:nvPr/>
        </p:nvSpPr>
        <p:spPr>
          <a:xfrm rot="5400000">
            <a:off x="6289950" y="2143794"/>
            <a:ext cx="668665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0" name="Stroomdiagram: Verbindingslijn 29">
            <a:extLst>
              <a:ext uri="{FF2B5EF4-FFF2-40B4-BE49-F238E27FC236}">
                <a16:creationId xmlns:a16="http://schemas.microsoft.com/office/drawing/2014/main" id="{F2DC921C-DA89-4CB2-8EC3-CFD4A6017CCD}"/>
              </a:ext>
            </a:extLst>
          </p:cNvPr>
          <p:cNvSpPr/>
          <p:nvPr/>
        </p:nvSpPr>
        <p:spPr>
          <a:xfrm rot="5400000">
            <a:off x="6286740" y="3551743"/>
            <a:ext cx="619632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1" name="Stroomdiagram: Verbindingslijn 30">
            <a:extLst>
              <a:ext uri="{FF2B5EF4-FFF2-40B4-BE49-F238E27FC236}">
                <a16:creationId xmlns:a16="http://schemas.microsoft.com/office/drawing/2014/main" id="{FFE47C03-B9E9-4F86-B420-D85B3A8FC939}"/>
              </a:ext>
            </a:extLst>
          </p:cNvPr>
          <p:cNvSpPr/>
          <p:nvPr/>
        </p:nvSpPr>
        <p:spPr>
          <a:xfrm rot="5400000">
            <a:off x="6237434" y="5019616"/>
            <a:ext cx="630781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2" name="Stroomdiagram: Verbindingslijn 31">
            <a:extLst>
              <a:ext uri="{FF2B5EF4-FFF2-40B4-BE49-F238E27FC236}">
                <a16:creationId xmlns:a16="http://schemas.microsoft.com/office/drawing/2014/main" id="{35D417F1-800F-4C34-9054-67669AC6C11F}"/>
              </a:ext>
            </a:extLst>
          </p:cNvPr>
          <p:cNvSpPr/>
          <p:nvPr/>
        </p:nvSpPr>
        <p:spPr>
          <a:xfrm rot="16200000" flipH="1">
            <a:off x="7079405" y="2165015"/>
            <a:ext cx="601396" cy="600119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3" name="Stroomdiagram: Verbindingslijn 32">
            <a:extLst>
              <a:ext uri="{FF2B5EF4-FFF2-40B4-BE49-F238E27FC236}">
                <a16:creationId xmlns:a16="http://schemas.microsoft.com/office/drawing/2014/main" id="{1F220B75-DDB5-4F54-A31B-5D16F9B68AE8}"/>
              </a:ext>
            </a:extLst>
          </p:cNvPr>
          <p:cNvSpPr/>
          <p:nvPr/>
        </p:nvSpPr>
        <p:spPr>
          <a:xfrm rot="16200000" flipH="1">
            <a:off x="7046107" y="3565157"/>
            <a:ext cx="601396" cy="600117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4" name="Stroomdiagram: Verbindingslijn 33">
            <a:extLst>
              <a:ext uri="{FF2B5EF4-FFF2-40B4-BE49-F238E27FC236}">
                <a16:creationId xmlns:a16="http://schemas.microsoft.com/office/drawing/2014/main" id="{1179071E-DB97-43B1-9661-9172EDE49027}"/>
              </a:ext>
            </a:extLst>
          </p:cNvPr>
          <p:cNvSpPr/>
          <p:nvPr/>
        </p:nvSpPr>
        <p:spPr>
          <a:xfrm rot="16200000" flipH="1">
            <a:off x="7066615" y="4992305"/>
            <a:ext cx="628070" cy="600117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5" name="Stroomdiagram: Verbindingslijn 34">
            <a:extLst>
              <a:ext uri="{FF2B5EF4-FFF2-40B4-BE49-F238E27FC236}">
                <a16:creationId xmlns:a16="http://schemas.microsoft.com/office/drawing/2014/main" id="{80EE5685-A160-4D59-914C-2AC3B92220DB}"/>
              </a:ext>
            </a:extLst>
          </p:cNvPr>
          <p:cNvSpPr/>
          <p:nvPr/>
        </p:nvSpPr>
        <p:spPr>
          <a:xfrm rot="5400000">
            <a:off x="8382386" y="683370"/>
            <a:ext cx="683956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6" name="Stroomdiagram: Verbindingslijn 35">
            <a:extLst>
              <a:ext uri="{FF2B5EF4-FFF2-40B4-BE49-F238E27FC236}">
                <a16:creationId xmlns:a16="http://schemas.microsoft.com/office/drawing/2014/main" id="{575C63F9-52F3-45C7-A204-8442B7CDCA7A}"/>
              </a:ext>
            </a:extLst>
          </p:cNvPr>
          <p:cNvSpPr/>
          <p:nvPr/>
        </p:nvSpPr>
        <p:spPr>
          <a:xfrm rot="16200000" flipH="1">
            <a:off x="9096147" y="662564"/>
            <a:ext cx="696607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7" name="Stroomdiagram: Verbindingslijn 36">
            <a:extLst>
              <a:ext uri="{FF2B5EF4-FFF2-40B4-BE49-F238E27FC236}">
                <a16:creationId xmlns:a16="http://schemas.microsoft.com/office/drawing/2014/main" id="{87B30ED2-E192-423F-BC8B-3F4B6A5ACE44}"/>
              </a:ext>
            </a:extLst>
          </p:cNvPr>
          <p:cNvSpPr/>
          <p:nvPr/>
        </p:nvSpPr>
        <p:spPr>
          <a:xfrm rot="5400000">
            <a:off x="8317746" y="2143794"/>
            <a:ext cx="668665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8" name="Stroomdiagram: Verbindingslijn 37">
            <a:extLst>
              <a:ext uri="{FF2B5EF4-FFF2-40B4-BE49-F238E27FC236}">
                <a16:creationId xmlns:a16="http://schemas.microsoft.com/office/drawing/2014/main" id="{66A2ADB6-A5F3-497A-B22F-A46B4C1B3819}"/>
              </a:ext>
            </a:extLst>
          </p:cNvPr>
          <p:cNvSpPr/>
          <p:nvPr/>
        </p:nvSpPr>
        <p:spPr>
          <a:xfrm rot="5400000">
            <a:off x="8308375" y="3621416"/>
            <a:ext cx="640743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9" name="Stroomdiagram: Verbindingslijn 38">
            <a:extLst>
              <a:ext uri="{FF2B5EF4-FFF2-40B4-BE49-F238E27FC236}">
                <a16:creationId xmlns:a16="http://schemas.microsoft.com/office/drawing/2014/main" id="{7ABF938F-A351-4FB7-93F6-B4A5196A0569}"/>
              </a:ext>
            </a:extLst>
          </p:cNvPr>
          <p:cNvSpPr/>
          <p:nvPr/>
        </p:nvSpPr>
        <p:spPr>
          <a:xfrm rot="5400000">
            <a:off x="8325210" y="5061409"/>
            <a:ext cx="622348" cy="60012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40" name="Stroomdiagram: Verbindingslijn 39">
            <a:extLst>
              <a:ext uri="{FF2B5EF4-FFF2-40B4-BE49-F238E27FC236}">
                <a16:creationId xmlns:a16="http://schemas.microsoft.com/office/drawing/2014/main" id="{B596A44A-F31B-4674-81B6-AF4BAE214C1F}"/>
              </a:ext>
            </a:extLst>
          </p:cNvPr>
          <p:cNvSpPr/>
          <p:nvPr/>
        </p:nvSpPr>
        <p:spPr>
          <a:xfrm rot="16200000" flipH="1">
            <a:off x="9095354" y="2154538"/>
            <a:ext cx="601396" cy="600117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41" name="Stroomdiagram: Verbindingslijn 40">
            <a:extLst>
              <a:ext uri="{FF2B5EF4-FFF2-40B4-BE49-F238E27FC236}">
                <a16:creationId xmlns:a16="http://schemas.microsoft.com/office/drawing/2014/main" id="{46A1A3AA-6541-4744-9B10-FCC5AEC728D1}"/>
              </a:ext>
            </a:extLst>
          </p:cNvPr>
          <p:cNvSpPr/>
          <p:nvPr/>
        </p:nvSpPr>
        <p:spPr>
          <a:xfrm rot="16200000" flipH="1">
            <a:off x="9072208" y="3646861"/>
            <a:ext cx="601396" cy="600117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42" name="Stroomdiagram: Verbindingslijn 41">
            <a:extLst>
              <a:ext uri="{FF2B5EF4-FFF2-40B4-BE49-F238E27FC236}">
                <a16:creationId xmlns:a16="http://schemas.microsoft.com/office/drawing/2014/main" id="{BFCC5354-3823-4C6B-AC85-47FF844302F9}"/>
              </a:ext>
            </a:extLst>
          </p:cNvPr>
          <p:cNvSpPr/>
          <p:nvPr/>
        </p:nvSpPr>
        <p:spPr>
          <a:xfrm rot="16200000" flipH="1">
            <a:off x="9107662" y="5027044"/>
            <a:ext cx="601396" cy="600119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44" name="Rechthoek 43">
            <a:extLst>
              <a:ext uri="{FF2B5EF4-FFF2-40B4-BE49-F238E27FC236}">
                <a16:creationId xmlns:a16="http://schemas.microsoft.com/office/drawing/2014/main" id="{EE78C275-427C-47B8-96C4-38D9031C3453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3478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5000"/>
                            </p:stCondLst>
                            <p:childTnLst>
                              <p:par>
                                <p:cTn id="24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89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74E356CC-39D4-4B57-B88F-FC0440D5B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717"/>
            <a:ext cx="10298113" cy="6181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2" descr="E:\Bestanden Hans &amp; Marianne\MARIANNE\Pictures\1\Nieuwe map\TriangleVector_L.png">
            <a:extLst>
              <a:ext uri="{FF2B5EF4-FFF2-40B4-BE49-F238E27FC236}">
                <a16:creationId xmlns:a16="http://schemas.microsoft.com/office/drawing/2014/main" id="{82738038-5DA8-44AA-A259-E41CE6B77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3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6912"/>
            <a:ext cx="3962400" cy="6181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" descr="E:\Bestanden Hans &amp; Marianne\MARIANNE\Pictures\1\Nieuwe map\TriangleVector_L.png">
            <a:extLst>
              <a:ext uri="{FF2B5EF4-FFF2-40B4-BE49-F238E27FC236}">
                <a16:creationId xmlns:a16="http://schemas.microsoft.com/office/drawing/2014/main" id="{21686F30-F9AC-41FD-B5D1-840381EBD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3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200" y="0"/>
            <a:ext cx="3962400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9E247B42-66D0-492D-96D7-AABDB0B66243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20F896E6-CF46-490E-9479-C0769E4E0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73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>
            <a:extLst>
              <a:ext uri="{FF2B5EF4-FFF2-40B4-BE49-F238E27FC236}">
                <a16:creationId xmlns:a16="http://schemas.microsoft.com/office/drawing/2014/main" id="{559B6D96-BA18-4F0B-A4DE-3486CEA98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71" y="4536579"/>
            <a:ext cx="1617293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DAD4A683-738E-4F0A-AD7A-36DD982F2DA2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67874E-6 4.15278E-7 L 0.31309 -0.424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09" y="-226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31309 -0.4245 L 1.01234 -0.9825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62" y="-279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>
            <a:extLst>
              <a:ext uri="{FF2B5EF4-FFF2-40B4-BE49-F238E27FC236}">
                <a16:creationId xmlns:a16="http://schemas.microsoft.com/office/drawing/2014/main" id="{7A6BD368-4314-41F0-92AA-2ED9D0A40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ep 4">
            <a:extLst>
              <a:ext uri="{FF2B5EF4-FFF2-40B4-BE49-F238E27FC236}">
                <a16:creationId xmlns:a16="http://schemas.microsoft.com/office/drawing/2014/main" id="{E94A2391-99BD-4754-AA97-9C80FAC5D355}"/>
              </a:ext>
            </a:extLst>
          </p:cNvPr>
          <p:cNvGrpSpPr>
            <a:grpSpLocks/>
          </p:cNvGrpSpPr>
          <p:nvPr/>
        </p:nvGrpSpPr>
        <p:grpSpPr bwMode="auto">
          <a:xfrm flipH="1" flipV="1">
            <a:off x="180504" y="1588"/>
            <a:ext cx="10621963" cy="6191250"/>
            <a:chOff x="2" y="0"/>
            <a:chExt cx="10298111" cy="6191623"/>
          </a:xfrm>
        </p:grpSpPr>
        <p:pic>
          <p:nvPicPr>
            <p:cNvPr id="18437" name="Picture 5" descr="E:\Bestanden Hans &amp; Marianne\MARIANNE\Pictures\effecten\Nimph\Nieuwe map\gOqpEbOZQHctU1Vtb9qgJItm_As.png">
              <a:extLst>
                <a:ext uri="{FF2B5EF4-FFF2-40B4-BE49-F238E27FC236}">
                  <a16:creationId xmlns:a16="http://schemas.microsoft.com/office/drawing/2014/main" id="{20DE6D7E-E4A4-4890-B4A6-8A7175D07C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 flipH="1">
              <a:off x="2" y="0"/>
              <a:ext cx="10298111" cy="6191623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convex"/>
            </a:sp3d>
          </p:spPr>
        </p:pic>
        <p:pic>
          <p:nvPicPr>
            <p:cNvPr id="15365" name="Picture 4">
              <a:extLst>
                <a:ext uri="{FF2B5EF4-FFF2-40B4-BE49-F238E27FC236}">
                  <a16:creationId xmlns:a16="http://schemas.microsoft.com/office/drawing/2014/main" id="{C8B3810D-DFAF-40B9-ACD3-02178E3F2B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0490850">
              <a:off x="7710190" y="1638188"/>
              <a:ext cx="2210720" cy="3956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Rechthoek 5">
            <a:extLst>
              <a:ext uri="{FF2B5EF4-FFF2-40B4-BE49-F238E27FC236}">
                <a16:creationId xmlns:a16="http://schemas.microsoft.com/office/drawing/2014/main" id="{6C2358C4-FC11-46BB-8D73-AE39F5E85B9A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>
            <a:extLst>
              <a:ext uri="{FF2B5EF4-FFF2-40B4-BE49-F238E27FC236}">
                <a16:creationId xmlns:a16="http://schemas.microsoft.com/office/drawing/2014/main" id="{262EAD3D-3650-4C9B-ABF8-17E8BD6AB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1025366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hthoek 43">
            <a:extLst>
              <a:ext uri="{FF2B5EF4-FFF2-40B4-BE49-F238E27FC236}">
                <a16:creationId xmlns:a16="http://schemas.microsoft.com/office/drawing/2014/main" id="{B7F4DD96-E9C3-4B70-9BDE-442EC36321D3}"/>
              </a:ext>
            </a:extLst>
          </p:cNvPr>
          <p:cNvSpPr/>
          <p:nvPr/>
        </p:nvSpPr>
        <p:spPr>
          <a:xfrm>
            <a:off x="0" y="-75"/>
            <a:ext cx="10298113" cy="6192838"/>
          </a:xfrm>
          <a:prstGeom prst="rect">
            <a:avLst/>
          </a:prstGeom>
          <a:gradFill flip="none" rotWithShape="1">
            <a:gsLst>
              <a:gs pos="67000">
                <a:schemeClr val="accent1">
                  <a:tint val="66000"/>
                  <a:satMod val="160000"/>
                  <a:alpha val="52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3" name="Stroomdiagram: Verbindingslijn 2">
            <a:extLst>
              <a:ext uri="{FF2B5EF4-FFF2-40B4-BE49-F238E27FC236}">
                <a16:creationId xmlns:a16="http://schemas.microsoft.com/office/drawing/2014/main" id="{CE4D117B-5294-4846-BD6D-B924820A6334}"/>
              </a:ext>
            </a:extLst>
          </p:cNvPr>
          <p:cNvSpPr/>
          <p:nvPr/>
        </p:nvSpPr>
        <p:spPr>
          <a:xfrm rot="5400000">
            <a:off x="557851" y="700692"/>
            <a:ext cx="683960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4" name="Stroomdiagram: Verbindingslijn 3">
            <a:extLst>
              <a:ext uri="{FF2B5EF4-FFF2-40B4-BE49-F238E27FC236}">
                <a16:creationId xmlns:a16="http://schemas.microsoft.com/office/drawing/2014/main" id="{9A49FADB-FBF3-468F-99D2-03C926009C99}"/>
              </a:ext>
            </a:extLst>
          </p:cNvPr>
          <p:cNvSpPr/>
          <p:nvPr/>
        </p:nvSpPr>
        <p:spPr>
          <a:xfrm rot="16200000" flipH="1">
            <a:off x="1271614" y="755938"/>
            <a:ext cx="696607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5" name="Stroomdiagram: Verbindingslijn 4">
            <a:extLst>
              <a:ext uri="{FF2B5EF4-FFF2-40B4-BE49-F238E27FC236}">
                <a16:creationId xmlns:a16="http://schemas.microsoft.com/office/drawing/2014/main" id="{A508EEDA-60BD-4B42-BB58-A819AF71EA5A}"/>
              </a:ext>
            </a:extLst>
          </p:cNvPr>
          <p:cNvSpPr/>
          <p:nvPr/>
        </p:nvSpPr>
        <p:spPr>
          <a:xfrm rot="5400000">
            <a:off x="493213" y="2161118"/>
            <a:ext cx="668665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6" name="Stroomdiagram: Verbindingslijn 5">
            <a:extLst>
              <a:ext uri="{FF2B5EF4-FFF2-40B4-BE49-F238E27FC236}">
                <a16:creationId xmlns:a16="http://schemas.microsoft.com/office/drawing/2014/main" id="{6522ABEB-04D6-467D-9FB9-FB856401D895}"/>
              </a:ext>
            </a:extLst>
          </p:cNvPr>
          <p:cNvSpPr/>
          <p:nvPr/>
        </p:nvSpPr>
        <p:spPr>
          <a:xfrm rot="5400000">
            <a:off x="528406" y="3590631"/>
            <a:ext cx="622348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7" name="Stroomdiagram: Verbindingslijn 6">
            <a:extLst>
              <a:ext uri="{FF2B5EF4-FFF2-40B4-BE49-F238E27FC236}">
                <a16:creationId xmlns:a16="http://schemas.microsoft.com/office/drawing/2014/main" id="{2DA8812E-0EE4-49E4-8AE7-15B1B2317193}"/>
              </a:ext>
            </a:extLst>
          </p:cNvPr>
          <p:cNvSpPr/>
          <p:nvPr/>
        </p:nvSpPr>
        <p:spPr>
          <a:xfrm rot="5400000">
            <a:off x="537829" y="4899335"/>
            <a:ext cx="605552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8" name="Stroomdiagram: Verbindingslijn 7">
            <a:extLst>
              <a:ext uri="{FF2B5EF4-FFF2-40B4-BE49-F238E27FC236}">
                <a16:creationId xmlns:a16="http://schemas.microsoft.com/office/drawing/2014/main" id="{30A71D0F-0122-4C2F-B826-6AF6B2CE646A}"/>
              </a:ext>
            </a:extLst>
          </p:cNvPr>
          <p:cNvSpPr/>
          <p:nvPr/>
        </p:nvSpPr>
        <p:spPr>
          <a:xfrm rot="16200000" flipH="1">
            <a:off x="1296947" y="2189279"/>
            <a:ext cx="601398" cy="600117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9" name="Stroomdiagram: Verbindingslijn 8">
            <a:extLst>
              <a:ext uri="{FF2B5EF4-FFF2-40B4-BE49-F238E27FC236}">
                <a16:creationId xmlns:a16="http://schemas.microsoft.com/office/drawing/2014/main" id="{6343CD69-9361-47DC-9A96-600F0E1678D0}"/>
              </a:ext>
            </a:extLst>
          </p:cNvPr>
          <p:cNvSpPr/>
          <p:nvPr/>
        </p:nvSpPr>
        <p:spPr>
          <a:xfrm rot="16200000" flipH="1">
            <a:off x="1283036" y="3594514"/>
            <a:ext cx="601398" cy="600117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0" name="Stroomdiagram: Verbindingslijn 9">
            <a:extLst>
              <a:ext uri="{FF2B5EF4-FFF2-40B4-BE49-F238E27FC236}">
                <a16:creationId xmlns:a16="http://schemas.microsoft.com/office/drawing/2014/main" id="{E25D7458-4B31-440C-8B16-EC14AD73BC34}"/>
              </a:ext>
            </a:extLst>
          </p:cNvPr>
          <p:cNvSpPr/>
          <p:nvPr/>
        </p:nvSpPr>
        <p:spPr>
          <a:xfrm rot="16200000" flipH="1">
            <a:off x="1187331" y="4922443"/>
            <a:ext cx="601396" cy="600117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1" name="Stroomdiagram: Verbindingslijn 10">
            <a:extLst>
              <a:ext uri="{FF2B5EF4-FFF2-40B4-BE49-F238E27FC236}">
                <a16:creationId xmlns:a16="http://schemas.microsoft.com/office/drawing/2014/main" id="{9A1DE159-6709-45B1-ABEE-7676A8EC176C}"/>
              </a:ext>
            </a:extLst>
          </p:cNvPr>
          <p:cNvSpPr/>
          <p:nvPr/>
        </p:nvSpPr>
        <p:spPr>
          <a:xfrm rot="5400000">
            <a:off x="2562413" y="708437"/>
            <a:ext cx="683956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2" name="Stroomdiagram: Verbindingslijn 11">
            <a:extLst>
              <a:ext uri="{FF2B5EF4-FFF2-40B4-BE49-F238E27FC236}">
                <a16:creationId xmlns:a16="http://schemas.microsoft.com/office/drawing/2014/main" id="{5CB4055C-1610-4791-B38F-E13F6277E95E}"/>
              </a:ext>
            </a:extLst>
          </p:cNvPr>
          <p:cNvSpPr/>
          <p:nvPr/>
        </p:nvSpPr>
        <p:spPr>
          <a:xfrm rot="16200000" flipH="1">
            <a:off x="3263497" y="763681"/>
            <a:ext cx="696607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3" name="Stroomdiagram: Verbindingslijn 12">
            <a:extLst>
              <a:ext uri="{FF2B5EF4-FFF2-40B4-BE49-F238E27FC236}">
                <a16:creationId xmlns:a16="http://schemas.microsoft.com/office/drawing/2014/main" id="{1BE66CC8-A658-4CC8-84A9-6BE39AAD4584}"/>
              </a:ext>
            </a:extLst>
          </p:cNvPr>
          <p:cNvSpPr/>
          <p:nvPr/>
        </p:nvSpPr>
        <p:spPr>
          <a:xfrm rot="5400000">
            <a:off x="2541766" y="2188081"/>
            <a:ext cx="630224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4" name="Stroomdiagram: Verbindingslijn 13">
            <a:extLst>
              <a:ext uri="{FF2B5EF4-FFF2-40B4-BE49-F238E27FC236}">
                <a16:creationId xmlns:a16="http://schemas.microsoft.com/office/drawing/2014/main" id="{5A3F6A67-0C43-42E5-9931-C15DA76487C7}"/>
              </a:ext>
            </a:extLst>
          </p:cNvPr>
          <p:cNvSpPr/>
          <p:nvPr/>
        </p:nvSpPr>
        <p:spPr>
          <a:xfrm rot="5400000">
            <a:off x="2607126" y="3517072"/>
            <a:ext cx="569174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5" name="Stroomdiagram: Verbindingslijn 14">
            <a:extLst>
              <a:ext uri="{FF2B5EF4-FFF2-40B4-BE49-F238E27FC236}">
                <a16:creationId xmlns:a16="http://schemas.microsoft.com/office/drawing/2014/main" id="{72A0E81B-7C0E-4646-963F-7626B9183409}"/>
              </a:ext>
            </a:extLst>
          </p:cNvPr>
          <p:cNvSpPr/>
          <p:nvPr/>
        </p:nvSpPr>
        <p:spPr>
          <a:xfrm rot="5400000">
            <a:off x="2553576" y="4860908"/>
            <a:ext cx="605552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6" name="Stroomdiagram: Verbindingslijn 15">
            <a:extLst>
              <a:ext uri="{FF2B5EF4-FFF2-40B4-BE49-F238E27FC236}">
                <a16:creationId xmlns:a16="http://schemas.microsoft.com/office/drawing/2014/main" id="{169D0C80-D57C-4BCF-A4C7-BD5C6477E1D8}"/>
              </a:ext>
            </a:extLst>
          </p:cNvPr>
          <p:cNvSpPr/>
          <p:nvPr/>
        </p:nvSpPr>
        <p:spPr>
          <a:xfrm rot="16200000" flipH="1">
            <a:off x="3310924" y="2173761"/>
            <a:ext cx="601398" cy="600117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7" name="Stroomdiagram: Verbindingslijn 16">
            <a:extLst>
              <a:ext uri="{FF2B5EF4-FFF2-40B4-BE49-F238E27FC236}">
                <a16:creationId xmlns:a16="http://schemas.microsoft.com/office/drawing/2014/main" id="{C4165298-B5E0-44CD-A08E-178B0EBAF83A}"/>
              </a:ext>
            </a:extLst>
          </p:cNvPr>
          <p:cNvSpPr/>
          <p:nvPr/>
        </p:nvSpPr>
        <p:spPr>
          <a:xfrm rot="16200000" flipH="1">
            <a:off x="3311108" y="3546385"/>
            <a:ext cx="601396" cy="600119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8" name="Stroomdiagram: Verbindingslijn 17">
            <a:extLst>
              <a:ext uri="{FF2B5EF4-FFF2-40B4-BE49-F238E27FC236}">
                <a16:creationId xmlns:a16="http://schemas.microsoft.com/office/drawing/2014/main" id="{A4840FED-B35B-4613-AB10-5E2CFCA2877F}"/>
              </a:ext>
            </a:extLst>
          </p:cNvPr>
          <p:cNvSpPr/>
          <p:nvPr/>
        </p:nvSpPr>
        <p:spPr>
          <a:xfrm rot="16200000" flipH="1">
            <a:off x="3311107" y="4862120"/>
            <a:ext cx="601396" cy="600117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9" name="Stroomdiagram: Verbindingslijn 18">
            <a:extLst>
              <a:ext uri="{FF2B5EF4-FFF2-40B4-BE49-F238E27FC236}">
                <a16:creationId xmlns:a16="http://schemas.microsoft.com/office/drawing/2014/main" id="{28549275-5A16-4302-B8E2-1CEE06039ED5}"/>
              </a:ext>
            </a:extLst>
          </p:cNvPr>
          <p:cNvSpPr/>
          <p:nvPr/>
        </p:nvSpPr>
        <p:spPr>
          <a:xfrm rot="5400000">
            <a:off x="4404714" y="708439"/>
            <a:ext cx="683954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0" name="Stroomdiagram: Verbindingslijn 19">
            <a:extLst>
              <a:ext uri="{FF2B5EF4-FFF2-40B4-BE49-F238E27FC236}">
                <a16:creationId xmlns:a16="http://schemas.microsoft.com/office/drawing/2014/main" id="{641A5D80-6947-4E99-BFF2-DC3020EDE339}"/>
              </a:ext>
            </a:extLst>
          </p:cNvPr>
          <p:cNvSpPr/>
          <p:nvPr/>
        </p:nvSpPr>
        <p:spPr>
          <a:xfrm rot="16200000" flipH="1">
            <a:off x="5135706" y="750846"/>
            <a:ext cx="696607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1" name="Stroomdiagram: Verbindingslijn 20">
            <a:extLst>
              <a:ext uri="{FF2B5EF4-FFF2-40B4-BE49-F238E27FC236}">
                <a16:creationId xmlns:a16="http://schemas.microsoft.com/office/drawing/2014/main" id="{20B4DD2E-6C5D-45A2-9120-C4CA122D3B60}"/>
              </a:ext>
            </a:extLst>
          </p:cNvPr>
          <p:cNvSpPr/>
          <p:nvPr/>
        </p:nvSpPr>
        <p:spPr>
          <a:xfrm rot="5400000">
            <a:off x="4405709" y="2168861"/>
            <a:ext cx="668665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2" name="Stroomdiagram: Verbindingslijn 21">
            <a:extLst>
              <a:ext uri="{FF2B5EF4-FFF2-40B4-BE49-F238E27FC236}">
                <a16:creationId xmlns:a16="http://schemas.microsoft.com/office/drawing/2014/main" id="{24F5D4F5-FBC5-4515-A187-ECCF3A063A8D}"/>
              </a:ext>
            </a:extLst>
          </p:cNvPr>
          <p:cNvSpPr/>
          <p:nvPr/>
        </p:nvSpPr>
        <p:spPr>
          <a:xfrm rot="5400000">
            <a:off x="4418927" y="3594228"/>
            <a:ext cx="619635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3" name="Stroomdiagram: Verbindingslijn 22">
            <a:extLst>
              <a:ext uri="{FF2B5EF4-FFF2-40B4-BE49-F238E27FC236}">
                <a16:creationId xmlns:a16="http://schemas.microsoft.com/office/drawing/2014/main" id="{FB37B333-43D2-4002-88D6-C11E8103F728}"/>
              </a:ext>
            </a:extLst>
          </p:cNvPr>
          <p:cNvSpPr/>
          <p:nvPr/>
        </p:nvSpPr>
        <p:spPr>
          <a:xfrm rot="5400000">
            <a:off x="4425784" y="4981044"/>
            <a:ext cx="605552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4" name="Stroomdiagram: Verbindingslijn 23">
            <a:extLst>
              <a:ext uri="{FF2B5EF4-FFF2-40B4-BE49-F238E27FC236}">
                <a16:creationId xmlns:a16="http://schemas.microsoft.com/office/drawing/2014/main" id="{C63A2F45-807B-4C4F-B0C4-EEF2FB4F870F}"/>
              </a:ext>
            </a:extLst>
          </p:cNvPr>
          <p:cNvSpPr/>
          <p:nvPr/>
        </p:nvSpPr>
        <p:spPr>
          <a:xfrm rot="16200000" flipH="1">
            <a:off x="5219412" y="2193699"/>
            <a:ext cx="601396" cy="600119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5" name="Stroomdiagram: Verbindingslijn 24">
            <a:extLst>
              <a:ext uri="{FF2B5EF4-FFF2-40B4-BE49-F238E27FC236}">
                <a16:creationId xmlns:a16="http://schemas.microsoft.com/office/drawing/2014/main" id="{A2A40C16-CA50-419B-B2C4-FC3D7A78C2D4}"/>
              </a:ext>
            </a:extLst>
          </p:cNvPr>
          <p:cNvSpPr/>
          <p:nvPr/>
        </p:nvSpPr>
        <p:spPr>
          <a:xfrm rot="16200000" flipH="1">
            <a:off x="5196083" y="3602256"/>
            <a:ext cx="601396" cy="600117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6" name="Stroomdiagram: Verbindingslijn 25">
            <a:extLst>
              <a:ext uri="{FF2B5EF4-FFF2-40B4-BE49-F238E27FC236}">
                <a16:creationId xmlns:a16="http://schemas.microsoft.com/office/drawing/2014/main" id="{8F13F31F-495C-47EE-BCC3-8C77BFD1ECE7}"/>
              </a:ext>
            </a:extLst>
          </p:cNvPr>
          <p:cNvSpPr/>
          <p:nvPr/>
        </p:nvSpPr>
        <p:spPr>
          <a:xfrm rot="16200000" flipH="1">
            <a:off x="5244027" y="4934312"/>
            <a:ext cx="601396" cy="600117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7" name="Stroomdiagram: Verbindingslijn 26">
            <a:extLst>
              <a:ext uri="{FF2B5EF4-FFF2-40B4-BE49-F238E27FC236}">
                <a16:creationId xmlns:a16="http://schemas.microsoft.com/office/drawing/2014/main" id="{AA9C54D7-AA56-4EFA-B67F-B7A966610459}"/>
              </a:ext>
            </a:extLst>
          </p:cNvPr>
          <p:cNvSpPr/>
          <p:nvPr/>
        </p:nvSpPr>
        <p:spPr>
          <a:xfrm rot="5400000">
            <a:off x="6270272" y="708436"/>
            <a:ext cx="683957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8" name="Stroomdiagram: Verbindingslijn 27">
            <a:extLst>
              <a:ext uri="{FF2B5EF4-FFF2-40B4-BE49-F238E27FC236}">
                <a16:creationId xmlns:a16="http://schemas.microsoft.com/office/drawing/2014/main" id="{EBA8DB81-0473-477E-93E5-3F78BA3E2356}"/>
              </a:ext>
            </a:extLst>
          </p:cNvPr>
          <p:cNvSpPr/>
          <p:nvPr/>
        </p:nvSpPr>
        <p:spPr>
          <a:xfrm rot="16200000" flipH="1">
            <a:off x="7007913" y="711427"/>
            <a:ext cx="696607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9" name="Stroomdiagram: Verbindingslijn 28">
            <a:extLst>
              <a:ext uri="{FF2B5EF4-FFF2-40B4-BE49-F238E27FC236}">
                <a16:creationId xmlns:a16="http://schemas.microsoft.com/office/drawing/2014/main" id="{D50175D9-C222-42C2-BD54-63122692BEC4}"/>
              </a:ext>
            </a:extLst>
          </p:cNvPr>
          <p:cNvSpPr/>
          <p:nvPr/>
        </p:nvSpPr>
        <p:spPr>
          <a:xfrm rot="5400000">
            <a:off x="6289949" y="2168861"/>
            <a:ext cx="668665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0" name="Stroomdiagram: Verbindingslijn 29">
            <a:extLst>
              <a:ext uri="{FF2B5EF4-FFF2-40B4-BE49-F238E27FC236}">
                <a16:creationId xmlns:a16="http://schemas.microsoft.com/office/drawing/2014/main" id="{F2DC921C-DA89-4CB2-8EC3-CFD4A6017CCD}"/>
              </a:ext>
            </a:extLst>
          </p:cNvPr>
          <p:cNvSpPr/>
          <p:nvPr/>
        </p:nvSpPr>
        <p:spPr>
          <a:xfrm rot="5400000">
            <a:off x="6286739" y="3576810"/>
            <a:ext cx="619632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1" name="Stroomdiagram: Verbindingslijn 30">
            <a:extLst>
              <a:ext uri="{FF2B5EF4-FFF2-40B4-BE49-F238E27FC236}">
                <a16:creationId xmlns:a16="http://schemas.microsoft.com/office/drawing/2014/main" id="{FFE47C03-B9E9-4F86-B420-D85B3A8FC939}"/>
              </a:ext>
            </a:extLst>
          </p:cNvPr>
          <p:cNvSpPr/>
          <p:nvPr/>
        </p:nvSpPr>
        <p:spPr>
          <a:xfrm rot="5400000">
            <a:off x="6237434" y="5019616"/>
            <a:ext cx="630781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2" name="Stroomdiagram: Verbindingslijn 31">
            <a:extLst>
              <a:ext uri="{FF2B5EF4-FFF2-40B4-BE49-F238E27FC236}">
                <a16:creationId xmlns:a16="http://schemas.microsoft.com/office/drawing/2014/main" id="{35D417F1-800F-4C34-9054-67669AC6C11F}"/>
              </a:ext>
            </a:extLst>
          </p:cNvPr>
          <p:cNvSpPr/>
          <p:nvPr/>
        </p:nvSpPr>
        <p:spPr>
          <a:xfrm rot="16200000" flipH="1">
            <a:off x="7079404" y="2190082"/>
            <a:ext cx="601396" cy="600119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3" name="Stroomdiagram: Verbindingslijn 32">
            <a:extLst>
              <a:ext uri="{FF2B5EF4-FFF2-40B4-BE49-F238E27FC236}">
                <a16:creationId xmlns:a16="http://schemas.microsoft.com/office/drawing/2014/main" id="{1F220B75-DDB5-4F54-A31B-5D16F9B68AE8}"/>
              </a:ext>
            </a:extLst>
          </p:cNvPr>
          <p:cNvSpPr/>
          <p:nvPr/>
        </p:nvSpPr>
        <p:spPr>
          <a:xfrm rot="16200000" flipH="1">
            <a:off x="7046106" y="3590224"/>
            <a:ext cx="601396" cy="600117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4" name="Stroomdiagram: Verbindingslijn 33">
            <a:extLst>
              <a:ext uri="{FF2B5EF4-FFF2-40B4-BE49-F238E27FC236}">
                <a16:creationId xmlns:a16="http://schemas.microsoft.com/office/drawing/2014/main" id="{1179071E-DB97-43B1-9661-9172EDE49027}"/>
              </a:ext>
            </a:extLst>
          </p:cNvPr>
          <p:cNvSpPr/>
          <p:nvPr/>
        </p:nvSpPr>
        <p:spPr>
          <a:xfrm rot="16200000" flipH="1">
            <a:off x="7066614" y="5017372"/>
            <a:ext cx="628070" cy="600117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5" name="Stroomdiagram: Verbindingslijn 34">
            <a:extLst>
              <a:ext uri="{FF2B5EF4-FFF2-40B4-BE49-F238E27FC236}">
                <a16:creationId xmlns:a16="http://schemas.microsoft.com/office/drawing/2014/main" id="{80EE5685-A160-4D59-914C-2AC3B92220DB}"/>
              </a:ext>
            </a:extLst>
          </p:cNvPr>
          <p:cNvSpPr/>
          <p:nvPr/>
        </p:nvSpPr>
        <p:spPr>
          <a:xfrm rot="5400000">
            <a:off x="8382385" y="708437"/>
            <a:ext cx="683956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6" name="Stroomdiagram: Verbindingslijn 35">
            <a:extLst>
              <a:ext uri="{FF2B5EF4-FFF2-40B4-BE49-F238E27FC236}">
                <a16:creationId xmlns:a16="http://schemas.microsoft.com/office/drawing/2014/main" id="{575C63F9-52F3-45C7-A204-8442B7CDCA7A}"/>
              </a:ext>
            </a:extLst>
          </p:cNvPr>
          <p:cNvSpPr/>
          <p:nvPr/>
        </p:nvSpPr>
        <p:spPr>
          <a:xfrm rot="16200000" flipH="1">
            <a:off x="9096146" y="687631"/>
            <a:ext cx="696607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7" name="Stroomdiagram: Verbindingslijn 36">
            <a:extLst>
              <a:ext uri="{FF2B5EF4-FFF2-40B4-BE49-F238E27FC236}">
                <a16:creationId xmlns:a16="http://schemas.microsoft.com/office/drawing/2014/main" id="{87B30ED2-E192-423F-BC8B-3F4B6A5ACE44}"/>
              </a:ext>
            </a:extLst>
          </p:cNvPr>
          <p:cNvSpPr/>
          <p:nvPr/>
        </p:nvSpPr>
        <p:spPr>
          <a:xfrm rot="5400000">
            <a:off x="8317745" y="2168861"/>
            <a:ext cx="668665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8" name="Stroomdiagram: Verbindingslijn 37">
            <a:extLst>
              <a:ext uri="{FF2B5EF4-FFF2-40B4-BE49-F238E27FC236}">
                <a16:creationId xmlns:a16="http://schemas.microsoft.com/office/drawing/2014/main" id="{66A2ADB6-A5F3-497A-B22F-A46B4C1B3819}"/>
              </a:ext>
            </a:extLst>
          </p:cNvPr>
          <p:cNvSpPr/>
          <p:nvPr/>
        </p:nvSpPr>
        <p:spPr>
          <a:xfrm rot="5400000">
            <a:off x="8308374" y="3646483"/>
            <a:ext cx="640743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39" name="Stroomdiagram: Verbindingslijn 38">
            <a:extLst>
              <a:ext uri="{FF2B5EF4-FFF2-40B4-BE49-F238E27FC236}">
                <a16:creationId xmlns:a16="http://schemas.microsoft.com/office/drawing/2014/main" id="{7ABF938F-A351-4FB7-93F6-B4A5196A0569}"/>
              </a:ext>
            </a:extLst>
          </p:cNvPr>
          <p:cNvSpPr/>
          <p:nvPr/>
        </p:nvSpPr>
        <p:spPr>
          <a:xfrm rot="5400000">
            <a:off x="8325209" y="5086476"/>
            <a:ext cx="622348" cy="6001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40" name="Stroomdiagram: Verbindingslijn 39">
            <a:extLst>
              <a:ext uri="{FF2B5EF4-FFF2-40B4-BE49-F238E27FC236}">
                <a16:creationId xmlns:a16="http://schemas.microsoft.com/office/drawing/2014/main" id="{B596A44A-F31B-4674-81B6-AF4BAE214C1F}"/>
              </a:ext>
            </a:extLst>
          </p:cNvPr>
          <p:cNvSpPr/>
          <p:nvPr/>
        </p:nvSpPr>
        <p:spPr>
          <a:xfrm rot="16200000" flipH="1">
            <a:off x="9095353" y="2179605"/>
            <a:ext cx="601396" cy="600117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41" name="Stroomdiagram: Verbindingslijn 40">
            <a:extLst>
              <a:ext uri="{FF2B5EF4-FFF2-40B4-BE49-F238E27FC236}">
                <a16:creationId xmlns:a16="http://schemas.microsoft.com/office/drawing/2014/main" id="{46A1A3AA-6541-4744-9B10-FCC5AEC728D1}"/>
              </a:ext>
            </a:extLst>
          </p:cNvPr>
          <p:cNvSpPr/>
          <p:nvPr/>
        </p:nvSpPr>
        <p:spPr>
          <a:xfrm rot="16200000" flipH="1">
            <a:off x="9072207" y="3671928"/>
            <a:ext cx="601396" cy="600117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42" name="Stroomdiagram: Verbindingslijn 41">
            <a:extLst>
              <a:ext uri="{FF2B5EF4-FFF2-40B4-BE49-F238E27FC236}">
                <a16:creationId xmlns:a16="http://schemas.microsoft.com/office/drawing/2014/main" id="{BFCC5354-3823-4C6B-AC85-47FF844302F9}"/>
              </a:ext>
            </a:extLst>
          </p:cNvPr>
          <p:cNvSpPr/>
          <p:nvPr/>
        </p:nvSpPr>
        <p:spPr>
          <a:xfrm rot="16200000" flipH="1">
            <a:off x="9107661" y="5052111"/>
            <a:ext cx="601396" cy="600119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45" name="Rechthoek 44">
            <a:extLst>
              <a:ext uri="{FF2B5EF4-FFF2-40B4-BE49-F238E27FC236}">
                <a16:creationId xmlns:a16="http://schemas.microsoft.com/office/drawing/2014/main" id="{C24BEC03-FF18-4947-993E-5301CCEEAB03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5000"/>
                            </p:stCondLst>
                            <p:childTnLst>
                              <p:par>
                                <p:cTn id="24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89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extLst>
              <a:ext uri="{FF2B5EF4-FFF2-40B4-BE49-F238E27FC236}">
                <a16:creationId xmlns:a16="http://schemas.microsoft.com/office/drawing/2014/main" id="{1032AE9F-6589-48FC-92CB-EAAEFE35A2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0159" y="20638"/>
            <a:ext cx="10327315" cy="615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>
            <a:extLst>
              <a:ext uri="{FF2B5EF4-FFF2-40B4-BE49-F238E27FC236}">
                <a16:creationId xmlns:a16="http://schemas.microsoft.com/office/drawing/2014/main" id="{E2D4576A-6AC9-41EC-87E7-23F607122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72189" y="-766"/>
            <a:ext cx="10370302" cy="6153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D896D30A-4A7E-48D3-961D-982725073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-49912" y="29841"/>
            <a:ext cx="2858807" cy="2620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85664BD-D6C7-4FE1-88A8-818D523B84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 flipV="1">
            <a:off x="7580372" y="3593483"/>
            <a:ext cx="2739190" cy="2510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A2BC7F48-9BE2-48E8-A17E-C925C9594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-130770" y="3601511"/>
            <a:ext cx="2628776" cy="2409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2D77F757-0B21-4FF7-966E-1874B6F48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6200000">
            <a:off x="7532673" y="153436"/>
            <a:ext cx="2788962" cy="255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hthoek 7">
            <a:extLst>
              <a:ext uri="{FF2B5EF4-FFF2-40B4-BE49-F238E27FC236}">
                <a16:creationId xmlns:a16="http://schemas.microsoft.com/office/drawing/2014/main" id="{96C7149F-1B44-426A-BA73-5AA1A85C4195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>
            <a:extLst>
              <a:ext uri="{FF2B5EF4-FFF2-40B4-BE49-F238E27FC236}">
                <a16:creationId xmlns:a16="http://schemas.microsoft.com/office/drawing/2014/main" id="{C637F1BB-44B3-47B4-B2F7-3A0516CEBC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83" y="15875"/>
            <a:ext cx="10301195" cy="616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01BF3C2B-12EF-4B81-BF65-0E640E4EF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520" y="38872"/>
            <a:ext cx="10320072" cy="589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E:\Bestanden Hans &amp; Marianne\MARIANNE\Pictures\effecten\Nimph\Nieuwe map\kM1esr0C6E3x0xVUpHRdMdeaivs.png">
            <a:extLst>
              <a:ext uri="{FF2B5EF4-FFF2-40B4-BE49-F238E27FC236}">
                <a16:creationId xmlns:a16="http://schemas.microsoft.com/office/drawing/2014/main" id="{DF52BF1E-7473-42CD-8C31-F65038D6D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halkSketch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35520" y="-9339"/>
            <a:ext cx="10330683" cy="6192838"/>
          </a:xfrm>
          <a:prstGeom prst="rect">
            <a:avLst/>
          </a:prstGeom>
          <a:noFill/>
        </p:spPr>
      </p:pic>
      <p:pic>
        <p:nvPicPr>
          <p:cNvPr id="19461" name="Picture 3">
            <a:extLst>
              <a:ext uri="{FF2B5EF4-FFF2-40B4-BE49-F238E27FC236}">
                <a16:creationId xmlns:a16="http://schemas.microsoft.com/office/drawing/2014/main" id="{04F522C1-69DB-40A8-A0F4-2BC4D7684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6085160" y="4781917"/>
            <a:ext cx="1890936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3">
            <a:extLst>
              <a:ext uri="{FF2B5EF4-FFF2-40B4-BE49-F238E27FC236}">
                <a16:creationId xmlns:a16="http://schemas.microsoft.com/office/drawing/2014/main" id="{E0514B71-9880-46E3-A9DA-975BD8E78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439780">
            <a:off x="476804" y="219624"/>
            <a:ext cx="1652331" cy="1201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4BEFCE28-C38A-4BE2-A228-00DC23D0D05D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>
            <a:extLst>
              <a:ext uri="{FF2B5EF4-FFF2-40B4-BE49-F238E27FC236}">
                <a16:creationId xmlns:a16="http://schemas.microsoft.com/office/drawing/2014/main" id="{9592E66A-9A44-4670-8629-F6E72683E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0"/>
            <a:ext cx="10298112" cy="619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ep 13">
            <a:extLst>
              <a:ext uri="{FF2B5EF4-FFF2-40B4-BE49-F238E27FC236}">
                <a16:creationId xmlns:a16="http://schemas.microsoft.com/office/drawing/2014/main" id="{BA81C9A1-2EB8-4647-A200-5DB9962410FB}"/>
              </a:ext>
            </a:extLst>
          </p:cNvPr>
          <p:cNvGrpSpPr>
            <a:grpSpLocks/>
          </p:cNvGrpSpPr>
          <p:nvPr/>
        </p:nvGrpSpPr>
        <p:grpSpPr bwMode="auto">
          <a:xfrm>
            <a:off x="17487" y="0"/>
            <a:ext cx="10244137" cy="6199188"/>
            <a:chOff x="-117178" y="-100841"/>
            <a:chExt cx="10405640" cy="6264771"/>
          </a:xfrm>
        </p:grpSpPr>
        <p:pic>
          <p:nvPicPr>
            <p:cNvPr id="14338" name="Picture 2" descr="E:\Bestanden Hans &amp; Marianne\MARIANNE\Pictures\effecten\Nimph\Nieuwe map\St0E0b8hLgyOa5QPcNXnLCMfcBA.png">
              <a:extLst>
                <a:ext uri="{FF2B5EF4-FFF2-40B4-BE49-F238E27FC236}">
                  <a16:creationId xmlns:a16="http://schemas.microsoft.com/office/drawing/2014/main" id="{35EBBA3A-67D5-46CD-A151-B6051CD31A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-117178" y="-100841"/>
              <a:ext cx="10405640" cy="6264771"/>
            </a:xfrm>
            <a:prstGeom prst="rect">
              <a:avLst/>
            </a:prstGeom>
            <a:noFill/>
          </p:spPr>
        </p:pic>
        <p:pic>
          <p:nvPicPr>
            <p:cNvPr id="6" name="Picture 3" descr="E:\Bestanden Hans &amp; Marianne\MARIANNE\Pictures\1\Nieuwe map\bubbles2.png">
              <a:extLst>
                <a:ext uri="{FF2B5EF4-FFF2-40B4-BE49-F238E27FC236}">
                  <a16:creationId xmlns:a16="http://schemas.microsoft.com/office/drawing/2014/main" id="{81E2EE5A-C945-45AB-A1DC-EADDC19628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 bwMode="auto">
            <a:xfrm>
              <a:off x="2916809" y="0"/>
              <a:ext cx="745810" cy="576139"/>
            </a:xfrm>
            <a:prstGeom prst="rect">
              <a:avLst/>
            </a:prstGeom>
            <a:noFill/>
          </p:spPr>
        </p:pic>
        <p:pic>
          <p:nvPicPr>
            <p:cNvPr id="7" name="Picture 3" descr="E:\Bestanden Hans &amp; Marianne\MARIANNE\Pictures\1\Nieuwe map\bubbles2.png">
              <a:extLst>
                <a:ext uri="{FF2B5EF4-FFF2-40B4-BE49-F238E27FC236}">
                  <a16:creationId xmlns:a16="http://schemas.microsoft.com/office/drawing/2014/main" id="{5126D37A-1A02-4FB5-8718-17F96F34CE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 bwMode="auto">
            <a:xfrm>
              <a:off x="6589216" y="5544616"/>
              <a:ext cx="745810" cy="576139"/>
            </a:xfrm>
            <a:prstGeom prst="rect">
              <a:avLst/>
            </a:prstGeom>
            <a:noFill/>
          </p:spPr>
        </p:pic>
        <p:pic>
          <p:nvPicPr>
            <p:cNvPr id="8" name="Picture 3" descr="E:\Bestanden Hans &amp; Marianne\MARIANNE\Pictures\1\Nieuwe map\bubbles2.png">
              <a:extLst>
                <a:ext uri="{FF2B5EF4-FFF2-40B4-BE49-F238E27FC236}">
                  <a16:creationId xmlns:a16="http://schemas.microsoft.com/office/drawing/2014/main" id="{6EB5A6D1-D6BE-4249-BB29-78AD67A1C69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 bwMode="auto">
            <a:xfrm flipH="1">
              <a:off x="2700784" y="5544616"/>
              <a:ext cx="745810" cy="576139"/>
            </a:xfrm>
            <a:prstGeom prst="rect">
              <a:avLst/>
            </a:prstGeom>
            <a:noFill/>
          </p:spPr>
        </p:pic>
        <p:pic>
          <p:nvPicPr>
            <p:cNvPr id="9" name="Picture 3" descr="E:\Bestanden Hans &amp; Marianne\MARIANNE\Pictures\1\Nieuwe map\bubbles2.png">
              <a:extLst>
                <a:ext uri="{FF2B5EF4-FFF2-40B4-BE49-F238E27FC236}">
                  <a16:creationId xmlns:a16="http://schemas.microsoft.com/office/drawing/2014/main" id="{2CD5360C-14BD-447D-940C-F247FC518F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 bwMode="auto">
            <a:xfrm flipH="1">
              <a:off x="6635494" y="-71933"/>
              <a:ext cx="745810" cy="576139"/>
            </a:xfrm>
            <a:prstGeom prst="rect">
              <a:avLst/>
            </a:prstGeom>
            <a:noFill/>
          </p:spPr>
        </p:pic>
        <p:pic>
          <p:nvPicPr>
            <p:cNvPr id="10" name="Picture 3">
              <a:extLst>
                <a:ext uri="{FF2B5EF4-FFF2-40B4-BE49-F238E27FC236}">
                  <a16:creationId xmlns:a16="http://schemas.microsoft.com/office/drawing/2014/main" id="{44BDD038-FD65-4FA6-9EC0-2950EFD05A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8102750">
              <a:off x="1279040" y="1127511"/>
              <a:ext cx="901714" cy="747092"/>
            </a:xfrm>
            <a:prstGeom prst="rect">
              <a:avLst/>
            </a:prstGeom>
            <a:noFill/>
          </p:spPr>
        </p:pic>
        <p:pic>
          <p:nvPicPr>
            <p:cNvPr id="11" name="Picture 3">
              <a:extLst>
                <a:ext uri="{FF2B5EF4-FFF2-40B4-BE49-F238E27FC236}">
                  <a16:creationId xmlns:a16="http://schemas.microsoft.com/office/drawing/2014/main" id="{F71F0D42-2E2B-4224-BC59-1F3F89B4B28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5400000" flipH="1">
              <a:off x="1400838" y="4074649"/>
              <a:ext cx="871020" cy="872573"/>
            </a:xfrm>
            <a:prstGeom prst="rect">
              <a:avLst/>
            </a:prstGeom>
            <a:noFill/>
          </p:spPr>
        </p:pic>
        <p:pic>
          <p:nvPicPr>
            <p:cNvPr id="12" name="Picture 3">
              <a:extLst>
                <a:ext uri="{FF2B5EF4-FFF2-40B4-BE49-F238E27FC236}">
                  <a16:creationId xmlns:a16="http://schemas.microsoft.com/office/drawing/2014/main" id="{2C89D22C-6E0E-425D-86AA-4D4038E162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1853928">
              <a:off x="7919826" y="1113141"/>
              <a:ext cx="919079" cy="911339"/>
            </a:xfrm>
            <a:prstGeom prst="rect">
              <a:avLst/>
            </a:prstGeom>
            <a:noFill/>
          </p:spPr>
        </p:pic>
        <p:pic>
          <p:nvPicPr>
            <p:cNvPr id="13" name="Picture 3">
              <a:extLst>
                <a:ext uri="{FF2B5EF4-FFF2-40B4-BE49-F238E27FC236}">
                  <a16:creationId xmlns:a16="http://schemas.microsoft.com/office/drawing/2014/main" id="{77E908A3-983B-468F-AF9B-CE6283ECCF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9766968" flipH="1">
              <a:off x="7842031" y="4147427"/>
              <a:ext cx="873070" cy="723360"/>
            </a:xfrm>
            <a:prstGeom prst="rect">
              <a:avLst/>
            </a:prstGeom>
            <a:noFill/>
          </p:spPr>
        </p:pic>
      </p:grpSp>
      <p:sp>
        <p:nvSpPr>
          <p:cNvPr id="14" name="Rechthoek 13">
            <a:extLst>
              <a:ext uri="{FF2B5EF4-FFF2-40B4-BE49-F238E27FC236}">
                <a16:creationId xmlns:a16="http://schemas.microsoft.com/office/drawing/2014/main" id="{1DE75F6B-9CAB-4AB9-B05C-D3151E42464C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>
            <a:extLst>
              <a:ext uri="{FF2B5EF4-FFF2-40B4-BE49-F238E27FC236}">
                <a16:creationId xmlns:a16="http://schemas.microsoft.com/office/drawing/2014/main" id="{885F1859-D15D-4C87-ADE5-2EA8CD00F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2238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1240C671-041C-4AAF-B7ED-CF2543FFDD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5" y="-71933"/>
            <a:ext cx="10298113" cy="6170991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A4526407-1C2D-4EDF-BD2B-4D037AFAC867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60" y="2304331"/>
            <a:ext cx="2078492" cy="2952403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C3A69650-F848-4984-B831-28C43DE885D1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5806" flipH="1" flipV="1">
            <a:off x="6673773" y="-175518"/>
            <a:ext cx="2078492" cy="2952403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6D60F7F4-8496-4C4E-AC34-0C510AC4E7C4}"/>
              </a:ext>
            </a:extLst>
          </p:cNvPr>
          <p:cNvSpPr/>
          <p:nvPr/>
        </p:nvSpPr>
        <p:spPr>
          <a:xfrm>
            <a:off x="-257500" y="-154783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>
            <a:extLst>
              <a:ext uri="{FF2B5EF4-FFF2-40B4-BE49-F238E27FC236}">
                <a16:creationId xmlns:a16="http://schemas.microsoft.com/office/drawing/2014/main" id="{CB8BC4A5-54C3-431C-9E5D-8E812E7A7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2700"/>
            <a:ext cx="10298112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hthoek 2">
            <a:hlinkClick r:id="rId3"/>
            <a:extLst>
              <a:ext uri="{FF2B5EF4-FFF2-40B4-BE49-F238E27FC236}">
                <a16:creationId xmlns:a16="http://schemas.microsoft.com/office/drawing/2014/main" id="{6A445B7E-22E4-45D4-B933-13E22FBB95FF}"/>
              </a:ext>
            </a:extLst>
          </p:cNvPr>
          <p:cNvSpPr/>
          <p:nvPr/>
        </p:nvSpPr>
        <p:spPr>
          <a:xfrm>
            <a:off x="1260624" y="5484877"/>
            <a:ext cx="302433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nl-NL" sz="2000" b="1" dirty="0" err="1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Matura MT Script Capitals" panose="03020802060602070202" pitchFamily="66" charset="0"/>
                <a:cs typeface="Arial" charset="0"/>
              </a:rPr>
              <a:t>Powerpoint</a:t>
            </a:r>
            <a:r>
              <a:rPr lang="nl-NL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Matura MT Script Capitals" panose="03020802060602070202" pitchFamily="66" charset="0"/>
                <a:cs typeface="Arial" charset="0"/>
              </a:rPr>
              <a:t>_Marianne</a:t>
            </a:r>
          </a:p>
          <a:p>
            <a:pPr algn="ctr">
              <a:defRPr/>
            </a:pPr>
            <a:r>
              <a:rPr lang="nl-NL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Matura MT Script Capitals" panose="03020802060602070202" pitchFamily="66" charset="0"/>
                <a:cs typeface="Arial" charset="0"/>
              </a:rPr>
              <a:t>Click </a:t>
            </a:r>
            <a:r>
              <a:rPr lang="nl-NL" sz="2000" b="1" dirty="0" err="1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Matura MT Script Capitals" panose="03020802060602070202" pitchFamily="66" charset="0"/>
                <a:cs typeface="Arial" charset="0"/>
              </a:rPr>
              <a:t>Here</a:t>
            </a:r>
            <a:endParaRPr lang="nl-NL" sz="20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Matura MT Script Capitals" panose="03020802060602070202" pitchFamily="66" charset="0"/>
              <a:cs typeface="Arial" charset="0"/>
            </a:endParaRPr>
          </a:p>
        </p:txBody>
      </p:sp>
      <p:sp>
        <p:nvSpPr>
          <p:cNvPr id="4" name="Rechthoek 3">
            <a:hlinkClick r:id="" action="ppaction://hlinkshowjump?jump=endshow"/>
            <a:extLst>
              <a:ext uri="{FF2B5EF4-FFF2-40B4-BE49-F238E27FC236}">
                <a16:creationId xmlns:a16="http://schemas.microsoft.com/office/drawing/2014/main" id="{EE257414-C1B0-43D7-B4CE-7A6E6757C539}"/>
              </a:ext>
            </a:extLst>
          </p:cNvPr>
          <p:cNvSpPr/>
          <p:nvPr/>
        </p:nvSpPr>
        <p:spPr>
          <a:xfrm>
            <a:off x="6445200" y="5576629"/>
            <a:ext cx="936104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nl-NL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lgerian" pitchFamily="82" charset="0"/>
                <a:cs typeface="Arial" charset="0"/>
              </a:rPr>
              <a:t>EXIT</a:t>
            </a: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EB814755-7B3D-4C81-BA53-85542D878BC8}"/>
              </a:ext>
            </a:extLst>
          </p:cNvPr>
          <p:cNvSpPr/>
          <p:nvPr/>
        </p:nvSpPr>
        <p:spPr>
          <a:xfrm>
            <a:off x="12123" y="1266602"/>
            <a:ext cx="236180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 err="1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Matura MT Script Capitals" panose="03020802060602070202" pitchFamily="66" charset="0"/>
              </a:rPr>
              <a:t>Kitaro_Mirage</a:t>
            </a:r>
            <a:endParaRPr lang="nl-NL" sz="24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  <a:latin typeface="Matura MT Script Capitals" panose="03020802060602070202" pitchFamily="66" charset="0"/>
            </a:endParaRPr>
          </a:p>
        </p:txBody>
      </p:sp>
      <p:pic>
        <p:nvPicPr>
          <p:cNvPr id="6" name="Picture 3" descr="D:\Bestanden Hans &amp; Marianne\MARIANNE\MARIANNE Afbeeldingen\cheetahs\thanks001586zn.gif">
            <a:extLst>
              <a:ext uri="{FF2B5EF4-FFF2-40B4-BE49-F238E27FC236}">
                <a16:creationId xmlns:a16="http://schemas.microsoft.com/office/drawing/2014/main" id="{608B8DC4-BE64-4821-8D1A-B0647ACA8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83" y="4736867"/>
            <a:ext cx="1232260" cy="14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C2B9710B-4C8E-411D-8DCD-AC1170E687E2}"/>
              </a:ext>
            </a:extLst>
          </p:cNvPr>
          <p:cNvSpPr/>
          <p:nvPr/>
        </p:nvSpPr>
        <p:spPr>
          <a:xfrm>
            <a:off x="-254522" y="0"/>
            <a:ext cx="10807155" cy="656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1938</TotalTime>
  <Words>13</Words>
  <Application>Microsoft Office PowerPoint</Application>
  <PresentationFormat>Aangepast</PresentationFormat>
  <Paragraphs>8</Paragraphs>
  <Slides>19</Slides>
  <Notes>3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5" baseType="lpstr">
      <vt:lpstr>Calibri</vt:lpstr>
      <vt:lpstr>Matura MT Script Capitals</vt:lpstr>
      <vt:lpstr>Snap ITC</vt:lpstr>
      <vt:lpstr>Arial</vt:lpstr>
      <vt:lpstr>Algerian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>Hunter 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Marianne</dc:creator>
  <cp:lastModifiedBy> </cp:lastModifiedBy>
  <cp:revision>65</cp:revision>
  <dcterms:created xsi:type="dcterms:W3CDTF">2018-07-26T21:11:17Z</dcterms:created>
  <dcterms:modified xsi:type="dcterms:W3CDTF">2018-11-26T21:49:51Z</dcterms:modified>
</cp:coreProperties>
</file>