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5" r:id="rId5"/>
    <p:sldId id="260" r:id="rId6"/>
    <p:sldId id="261" r:id="rId7"/>
    <p:sldId id="264" r:id="rId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2F2F2"/>
    <a:srgbClr val="E6E0EC"/>
    <a:srgbClr val="EBF1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E3E7D23-8AB0-4756-990A-6D1B87D1E47F}" type="datetimeFigureOut">
              <a:rPr lang="es-AR"/>
              <a:pPr>
                <a:defRPr/>
              </a:pPr>
              <a:t>31/08/2013</a:t>
            </a:fld>
            <a:endParaRPr lang="es-A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es-AR" noProof="0" smtClean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F4311A4-778A-4485-B117-EEF12849B67F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006760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A9E0B-C325-4E9C-897A-00933614108A}" type="datetime1">
              <a:rPr lang="es-AR" smtClean="0"/>
              <a:t>31/08/2013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FORMATAÇÃO:  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024DB-DCFE-4C44-81E6-6E0E4314454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67097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CFD4E-115E-4E34-AFDE-89334711C90C}" type="datetime1">
              <a:rPr lang="es-AR" smtClean="0"/>
              <a:t>31/08/2013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FORMATAÇÃO:  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09739-6A0C-4949-A2E9-A24B20B7769F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93207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E68A4-78F1-4D93-8A93-43EA8DF21BE4}" type="datetime1">
              <a:rPr lang="es-AR" smtClean="0"/>
              <a:t>31/08/2013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FORMATAÇÃO:  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B8DAD-25F3-485E-B477-48512C7FE34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62351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ECFCC-2747-492F-AEA0-F3EBC49307B3}" type="datetime1">
              <a:rPr lang="es-AR" smtClean="0"/>
              <a:t>31/08/2013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FORMATAÇÃO:  acnnassifslides </a:t>
            </a:r>
            <a:endParaRPr lang="es-A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E1CE5-3204-4E41-9815-7B7ADF5CF27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90701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158B1-D640-456B-B0F3-D9151296BE85}" type="datetime1">
              <a:rPr lang="es-AR" smtClean="0"/>
              <a:t>31/08/2013</a:t>
            </a:fld>
            <a:endParaRPr lang="es-A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FORMATAÇÃO:  acnnassifslides </a:t>
            </a:r>
            <a:endParaRPr lang="es-A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C1068-7BC4-4B8F-873B-C39EFC97316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20583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22047-1502-4C26-B819-35EC2548F143}" type="datetime1">
              <a:rPr lang="es-AR" smtClean="0"/>
              <a:t>31/08/2013</a:t>
            </a:fld>
            <a:endParaRPr lang="es-A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FORMATAÇÃO:  acnnassifslides </a:t>
            </a:r>
            <a:endParaRPr lang="es-A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A21F3-E183-4A6C-BFA7-8C3E287B238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26165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E028F-FC8F-498B-A5F1-4EBDD566E1B2}" type="datetime1">
              <a:rPr lang="es-AR" smtClean="0"/>
              <a:t>31/08/2013</a:t>
            </a:fld>
            <a:endParaRPr lang="es-A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FORMATAÇÃO:  acnnassifslides </a:t>
            </a:r>
            <a:endParaRPr lang="es-A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99A0D-79B6-44BE-A517-62F945946C0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03671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83CA5-AE15-4A64-B7A0-F9A12249249D}" type="datetime1">
              <a:rPr lang="es-AR" smtClean="0"/>
              <a:t>31/08/2013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FORMATAÇÃO:  acnnassifslides </a:t>
            </a:r>
            <a:endParaRPr lang="es-A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7D4B6-F863-44C8-9749-D932DD267C5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52145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B491C-938E-48A9-9B4F-6F01B77568EA}" type="datetime1">
              <a:rPr lang="es-AR" smtClean="0"/>
              <a:t>31/08/2013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FORMATAÇÃO:  acnnassifslides </a:t>
            </a:r>
            <a:endParaRPr lang="es-A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F582E-135E-44B9-B50D-E0321AAA528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61450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1C2D3-2423-4C50-ADE7-36FC4E435ABD}" type="datetime1">
              <a:rPr lang="es-AR" smtClean="0"/>
              <a:t>31/08/2013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FORMATAÇÃO:  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83792-6B7B-4F5C-BB7B-E8B3BC1A769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58260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s-A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6F7F2-3866-4AE6-9C0B-81301D9EB651}" type="datetime1">
              <a:rPr lang="es-AR" smtClean="0"/>
              <a:t>31/08/2013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FORMATAÇÃO:  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FC7DE-1F53-4699-AA4C-02CACBA54B0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20807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s-AR" smtClean="0"/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 smtClean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E23AC72-6BCA-4392-A286-5BC659041058}" type="datetime1">
              <a:rPr lang="es-AR" smtClean="0"/>
              <a:t>31/08/2013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AR" smtClean="0"/>
              <a:t>FORMATAÇÃO:  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3A3705-1F49-4AB1-B72D-DC588E034FB5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hyperlink" Target="http://letras.terra.com.br/orlando-silva/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0Ca1176.wav">
            <a:hlinkClick r:id="" action="ppaction://media"/>
          </p:cNvPr>
          <p:cNvPicPr>
            <a:picLocks noRot="1" noChangeAspect="1"/>
          </p:cNvPicPr>
          <p:nvPr>
            <a:wavAudioFile r:embed="rId1" name="10Cabocla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34290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6012160" y="5805264"/>
            <a:ext cx="2895600" cy="648000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AR" sz="1600" b="1" dirty="0" smtClean="0">
                <a:solidFill>
                  <a:schemeClr val="bg1"/>
                </a:solidFill>
              </a:rPr>
              <a:t>FORMATAÇÃO:  </a:t>
            </a:r>
            <a:r>
              <a:rPr lang="es-AR" sz="1600" b="1" dirty="0" err="1" smtClean="0">
                <a:solidFill>
                  <a:schemeClr val="bg1"/>
                </a:solidFill>
              </a:rPr>
              <a:t>acnnassifslides</a:t>
            </a:r>
            <a:r>
              <a:rPr lang="es-AR" sz="1600" b="1" dirty="0" smtClean="0">
                <a:solidFill>
                  <a:schemeClr val="bg1"/>
                </a:solidFill>
              </a:rPr>
              <a:t> </a:t>
            </a:r>
            <a:endParaRPr lang="es-AR" sz="1600" b="1" dirty="0">
              <a:solidFill>
                <a:schemeClr val="bg1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AR" sz="1600" b="1" dirty="0" smtClean="0">
                <a:solidFill>
                  <a:schemeClr val="bg1"/>
                </a:solidFill>
              </a:rPr>
              <a:t>31/08/2013</a:t>
            </a:r>
          </a:p>
        </p:txBody>
      </p:sp>
      <p:sp>
        <p:nvSpPr>
          <p:cNvPr id="4" name="Retângulo 3"/>
          <p:cNvSpPr/>
          <p:nvPr/>
        </p:nvSpPr>
        <p:spPr>
          <a:xfrm>
            <a:off x="5483550" y="116632"/>
            <a:ext cx="3602269" cy="123110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28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Mágoas De Caboclo</a:t>
            </a:r>
          </a:p>
          <a:p>
            <a:pPr algn="ctr" eaLnBrk="0" fontAlgn="t" hangingPunct="0">
              <a:defRPr/>
            </a:pPr>
            <a:r>
              <a:rPr lang="pt-BR" dirty="0">
                <a:solidFill>
                  <a:srgbClr val="FFFFFF"/>
                </a:solidFill>
                <a:latin typeface="Arial" pitchFamily="34" charset="0"/>
                <a:cs typeface="Arial" pitchFamily="34" charset="0"/>
                <a:hlinkClick r:id="rId5"/>
              </a:rPr>
              <a:t>Orlando Silva</a:t>
            </a:r>
            <a:endParaRPr lang="pt-BR" dirty="0">
              <a:solidFill>
                <a:srgbClr val="663399"/>
              </a:solidFill>
              <a:latin typeface="Arial" pitchFamily="34" charset="0"/>
              <a:cs typeface="Arial" pitchFamily="34" charset="0"/>
            </a:endParaRPr>
          </a:p>
          <a:p>
            <a:pPr algn="ctr" eaLnBrk="0" hangingPunct="0">
              <a:defRPr/>
            </a:pPr>
            <a:r>
              <a:rPr lang="pt-BR" sz="1400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Composição :</a:t>
            </a:r>
          </a:p>
          <a:p>
            <a:pPr algn="ctr" eaLnBrk="0" hangingPunct="0">
              <a:defRPr/>
            </a:pPr>
            <a:r>
              <a:rPr lang="pt-BR" sz="1400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Leonel Azevedo e J. Cascata</a:t>
            </a:r>
            <a:r>
              <a:rPr lang="pt-BR" sz="1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00">
        <p14:ripple/>
      </p:transition>
    </mc:Choice>
    <mc:Fallback xmlns=""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5652120" y="5347022"/>
            <a:ext cx="3384376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Mangal" pitchFamily="18" charset="0"/>
              </a:rPr>
              <a:t>Cabocla o teu olhar está me dizendo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Mangal" pitchFamily="18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Mangal" pitchFamily="18" charset="0"/>
              </a:rPr>
              <a:t>Que você está me querendo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Mangal" pitchFamily="18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Mangal" pitchFamily="18" charset="0"/>
              </a:rPr>
              <a:t>Que você gosta de mim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Mangal" pitchFamily="18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Mangal" pitchFamily="18" charset="0"/>
              </a:rPr>
              <a:t>Cabocla, não te dou meu coração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Mangal" pitchFamily="18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Mangal" pitchFamily="18" charset="0"/>
              </a:rPr>
              <a:t>Você hoje me quer muito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Mangal" pitchFamily="18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  <a:cs typeface="Mangal" pitchFamily="18" charset="0"/>
              </a:rPr>
              <a:t>E amanhã não quer mais não</a:t>
            </a:r>
            <a:endParaRPr lang="es-AR" sz="1400" b="1" dirty="0">
              <a:solidFill>
                <a:schemeClr val="bg1"/>
              </a:solidFill>
              <a:latin typeface="Comic Sans MS" pitchFamily="66" charset="0"/>
              <a:cs typeface="Mangal" pitchFamily="18" charset="0"/>
            </a:endParaRPr>
          </a:p>
        </p:txBody>
      </p:sp>
      <p:sp>
        <p:nvSpPr>
          <p:cNvPr id="3075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611560" y="6039519"/>
            <a:ext cx="2094627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AR" sz="105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 </a:t>
            </a:r>
            <a:r>
              <a:rPr lang="es-AR" sz="105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acnnassifslides</a:t>
            </a:r>
            <a:r>
              <a:rPr lang="es-AR" sz="105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5475">
        <p14:flip dir="r"/>
      </p:transition>
    </mc:Choice>
    <mc:Fallback xmlns="">
      <p:transition spd="slow" advTm="354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5652120" y="5013325"/>
            <a:ext cx="3491880" cy="1384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Não creio mais em amor nem amizade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Vivo só para saudade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Que o passado me deixou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A vida para mim não vale nada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Desde o dia em que a malvada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O coração estraçalhou</a:t>
            </a:r>
            <a:endParaRPr lang="es-A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099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6248400" y="6492875"/>
            <a:ext cx="289560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AR" sz="1000" smtClean="0">
                <a:solidFill>
                  <a:srgbClr val="002060"/>
                </a:solidFill>
              </a:rPr>
              <a:t>FORMATAÇÃO:  acnnassifslides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6676">
        <p14:doors dir="vert"/>
      </p:transition>
    </mc:Choice>
    <mc:Fallback xmlns="">
      <p:transition spd="slow" advTm="366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Espaço Reservado para Rodapé 1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205105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AR" sz="1000" smtClean="0">
                <a:solidFill>
                  <a:schemeClr val="bg1"/>
                </a:solidFill>
              </a:rPr>
              <a:t>FORMATAÇÃO:  acnnassifslides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179512" y="5397965"/>
            <a:ext cx="3383930" cy="1384995"/>
          </a:xfrm>
          <a:prstGeom prst="rect">
            <a:avLst/>
          </a:prstGeom>
          <a:solidFill>
            <a:srgbClr val="F2F2F2">
              <a:alpha val="50196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 as vezes pela estrada enluarada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Lembro-me de uma toada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Que ela para mim cantava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Quando eu era feliz e não pensava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Que a desgraça em minha porta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Passo a passo me rondava</a:t>
            </a:r>
            <a:endParaRPr lang="es-A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147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6948488" y="6356350"/>
            <a:ext cx="2195512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AR" sz="1000" smtClean="0">
                <a:solidFill>
                  <a:schemeClr val="bg1"/>
                </a:solidFill>
              </a:rPr>
              <a:t>FORMATAÇÃO:  acnnassifslides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5786">
        <p14:prism/>
      </p:transition>
    </mc:Choice>
    <mc:Fallback xmlns="">
      <p:transition spd="slow" advTm="357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6300192" y="4797152"/>
            <a:ext cx="2589384" cy="181588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Depois que ela partiu </a:t>
            </a:r>
            <a:endParaRPr lang="pt-BR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eu </a:t>
            </a: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fiquei triste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Nada mais pra mim existe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Fiquei no mundo a penar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E quando eu penso nela,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Oh! Grande Deus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Eu sinto nos olhos meus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Triste lágrima rolar</a:t>
            </a:r>
            <a:endParaRPr lang="es-A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171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539552" y="6093296"/>
            <a:ext cx="2268537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AR" sz="1000" dirty="0" smtClean="0">
                <a:solidFill>
                  <a:schemeClr val="bg1"/>
                </a:solidFill>
              </a:rPr>
              <a:t>FORMATAÇÃO:  </a:t>
            </a:r>
            <a:r>
              <a:rPr lang="es-AR" sz="1000" dirty="0" err="1" smtClean="0">
                <a:solidFill>
                  <a:schemeClr val="bg1"/>
                </a:solidFill>
              </a:rPr>
              <a:t>acnnassifslides</a:t>
            </a:r>
            <a:r>
              <a:rPr lang="es-AR" sz="1000" dirty="0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2370">
        <p14:honeycomb/>
      </p:transition>
    </mc:Choice>
    <mc:Fallback xmlns="">
      <p:transition spd="slow" advTm="42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/>
          </p:cNvSpPr>
          <p:nvPr/>
        </p:nvSpPr>
        <p:spPr bwMode="auto">
          <a:xfrm>
            <a:off x="611560" y="496291"/>
            <a:ext cx="2807742" cy="5408219"/>
          </a:xfrm>
          <a:prstGeom prst="rect">
            <a:avLst/>
          </a:prstGeom>
          <a:solidFill>
            <a:schemeClr val="tx1">
              <a:lumMod val="95000"/>
              <a:lumOff val="5000"/>
              <a:alpha val="30196"/>
            </a:schemeClr>
          </a:solidFill>
          <a:ln>
            <a:noFill/>
          </a:ln>
        </p:spPr>
        <p:txBody>
          <a:bodyPr wrap="square" lIns="-136482" tIns="-122199" rIns="-15870" bIns="98394" anchor="ctr">
            <a:spAutoFit/>
          </a:bodyPr>
          <a:lstStyle/>
          <a:p>
            <a:pPr lvl="2" algn="ctr"/>
            <a:endParaRPr lang="pt-BR" dirty="0">
              <a:solidFill>
                <a:srgbClr val="663399"/>
              </a:solidFill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</a:rPr>
              <a:t>Mágoas De Caboclo</a:t>
            </a:r>
          </a:p>
          <a:p>
            <a:pPr algn="ctr" eaLnBrk="0" hangingPunct="0"/>
            <a:r>
              <a:rPr lang="pt-BR" sz="1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Orlando Silva</a:t>
            </a:r>
          </a:p>
          <a:p>
            <a:pPr algn="ctr" eaLnBrk="0" hangingPunct="0"/>
            <a:r>
              <a:rPr lang="pt-BR" sz="1000" dirty="0" smtClean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Composição </a:t>
            </a:r>
            <a:r>
              <a:rPr lang="pt-BR" sz="1000" dirty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: Leonel Azevedo e J. Cascata</a:t>
            </a:r>
            <a:r>
              <a:rPr lang="pt-BR" sz="1100" dirty="0">
                <a:solidFill>
                  <a:srgbClr val="FFFF00"/>
                </a:solidFill>
              </a:rPr>
              <a:t> </a:t>
            </a:r>
          </a:p>
          <a:p>
            <a:pPr lvl="1" algn="ctr" eaLnBrk="0" hangingPunct="0"/>
            <a:endParaRPr lang="pt-BR" sz="1000" dirty="0">
              <a:solidFill>
                <a:srgbClr val="FFFF00"/>
              </a:solidFill>
              <a:latin typeface="Lucida Sans" pitchFamily="34" charset="0"/>
            </a:endParaRPr>
          </a:p>
          <a:p>
            <a:pPr algn="ctr" eaLnBrk="0" hangingPunct="0"/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Cabocla teu olhar está me dizendo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Que você está me querendo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Que você gosta de mim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Cabocla, não te dou meu coração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Você hoje me quer muito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E  amanhã não quer mais não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endParaRPr lang="pt-BR" sz="1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itchFamily="34" charset="0"/>
            </a:endParaRPr>
          </a:p>
          <a:p>
            <a:pPr algn="ctr" eaLnBrk="0" hangingPunct="0"/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Não creio mais em amor nem amizade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Vivo só pela saudade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Que o passado me deixou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A vida para mim não vale nada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Desde o dia em que a malvada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O coração estraçalhou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endParaRPr lang="pt-BR" sz="1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itchFamily="34" charset="0"/>
            </a:endParaRPr>
          </a:p>
          <a:p>
            <a:pPr algn="ctr" eaLnBrk="0" hangingPunct="0"/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E as vezes pela estrada enluarada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Lembro-me de uma toada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Que ela para mim cantava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Quando eu era feliz e não pensava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Que a desgraça em minha porta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Passo a passo me rondava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endParaRPr lang="pt-BR" sz="1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itchFamily="34" charset="0"/>
            </a:endParaRPr>
          </a:p>
          <a:p>
            <a:pPr algn="ctr" eaLnBrk="0" hangingPunct="0"/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Depois que ela partiu eu fiquei triste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Nada mais pra mim existe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Fiquei no mundo a penar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E quando eu penso nela,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Oh! Grande Deus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Eu sinto nos olhos meus</a:t>
            </a:r>
            <a:b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</a:br>
            <a:r>
              <a:rPr lang="pt-BR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Triste lágrima rolar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195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1259632" y="6237312"/>
            <a:ext cx="2664296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AR" sz="1400" b="1" dirty="0" smtClean="0">
                <a:solidFill>
                  <a:srgbClr val="FFC000"/>
                </a:solidFill>
              </a:rPr>
              <a:t>FORMATAÇÃO:  </a:t>
            </a:r>
            <a:r>
              <a:rPr lang="es-AR" sz="1400" b="1" dirty="0" err="1" smtClean="0">
                <a:solidFill>
                  <a:srgbClr val="FFC000"/>
                </a:solidFill>
              </a:rPr>
              <a:t>acnnassifslides</a:t>
            </a:r>
            <a:r>
              <a:rPr lang="es-AR" sz="1400" b="1" dirty="0" smtClean="0">
                <a:solidFill>
                  <a:srgbClr val="FFC000"/>
                </a:solidFill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AR" sz="1400" b="1" dirty="0" smtClean="0">
                <a:solidFill>
                  <a:srgbClr val="FFC000"/>
                </a:solidFill>
              </a:rPr>
              <a:t>31/08/2013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AR" sz="1400" b="1" dirty="0" err="1" smtClean="0">
                <a:solidFill>
                  <a:srgbClr val="FFC000"/>
                </a:solidFill>
              </a:rPr>
              <a:t>Imagens</a:t>
            </a:r>
            <a:r>
              <a:rPr lang="es-AR" sz="1400" b="1" dirty="0" smtClean="0">
                <a:solidFill>
                  <a:srgbClr val="FFC000"/>
                </a:solidFill>
              </a:rPr>
              <a:t>: Internet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6000">
        <p14:shred/>
      </p:transition>
    </mc:Choice>
    <mc:Fallback xmlns="">
      <p:transition spd="slow" advTm="20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85</Words>
  <Application>Microsoft Office PowerPoint</Application>
  <PresentationFormat>Apresentação na tela (4:3)</PresentationFormat>
  <Paragraphs>28</Paragraphs>
  <Slides>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ACNNASSIF</dc:creator>
  <cp:lastModifiedBy>ACNNASSIF</cp:lastModifiedBy>
  <cp:revision>14</cp:revision>
  <dcterms:created xsi:type="dcterms:W3CDTF">2011-05-26T13:25:17Z</dcterms:created>
  <dcterms:modified xsi:type="dcterms:W3CDTF">2013-08-31T21:04:45Z</dcterms:modified>
</cp:coreProperties>
</file>