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7" r:id="rId2"/>
    <p:sldId id="258" r:id="rId3"/>
    <p:sldId id="266" r:id="rId4"/>
    <p:sldId id="259" r:id="rId5"/>
    <p:sldId id="267" r:id="rId6"/>
    <p:sldId id="260" r:id="rId7"/>
    <p:sldId id="268" r:id="rId8"/>
    <p:sldId id="263" r:id="rId9"/>
    <p:sldId id="262" r:id="rId10"/>
    <p:sldId id="269" r:id="rId11"/>
    <p:sldId id="264" r:id="rId12"/>
    <p:sldId id="270" r:id="rId13"/>
    <p:sldId id="265" r:id="rId14"/>
    <p:sldId id="261" r:id="rId15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14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749" autoAdjust="0"/>
    <p:restoredTop sz="94660"/>
  </p:normalViewPr>
  <p:slideViewPr>
    <p:cSldViewPr>
      <p:cViewPr>
        <p:scale>
          <a:sx n="100" d="100"/>
          <a:sy n="100" d="100"/>
        </p:scale>
        <p:origin x="-1290" y="-1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B8F8120-781A-4FAC-9185-A2BC21BEC061}" type="datetimeFigureOut">
              <a:rPr lang="es-ES_tradnl" smtClean="0"/>
              <a:t>01/10/2016</a:t>
            </a:fld>
            <a:endParaRPr lang="es-ES_tradnl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_tradnl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82E56F4-03BC-491D-BE3D-9BBA5D1170BC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9897046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2E56F4-03BC-491D-BE3D-9BBA5D1170BC}" type="slidenum">
              <a:rPr lang="es-ES_tradnl" smtClean="0"/>
              <a:t>12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7774774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D886FC-0C77-4D60-A774-8AF29482FDF5}" type="datetime1">
              <a:rPr lang="pt-BR" smtClean="0"/>
              <a:t>01/10/2016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acnnassifSlides</a:t>
            </a: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A38687-6144-4361-9E9E-3A2BBFF4134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488181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A2CFD9-D92C-4524-916D-2CD12ADD72F3}" type="datetime1">
              <a:rPr lang="pt-BR" smtClean="0"/>
              <a:t>01/10/2016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acnnassifSlides</a:t>
            </a: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C623E2-6D57-4146-826F-629B152003E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174364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AB13D2-847B-4A5F-90DB-DF2D7283A80C}" type="datetime1">
              <a:rPr lang="pt-BR" smtClean="0"/>
              <a:t>01/10/2016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acnnassifSlides</a:t>
            </a: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7ACB51-7B55-4AB7-ABB1-9F20CFFC48D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846884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F39CB6-3D58-4924-BC5F-16B7A3837B87}" type="datetime1">
              <a:rPr lang="pt-BR" smtClean="0"/>
              <a:t>01/10/2016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acnnassifSlides</a:t>
            </a: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C4F577-044A-462A-9CEB-34601778ABD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868597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19BED9-2DF0-4656-B6CA-D570E1345C44}" type="datetime1">
              <a:rPr lang="pt-BR" smtClean="0"/>
              <a:t>01/10/2016</a:t>
            </a:fld>
            <a:endParaRPr lang="pt-BR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acnnassifSlides</a:t>
            </a:r>
            <a:endParaRPr lang="pt-BR"/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0E02FE-1B1B-4477-A365-11AD803A87E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60905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44723E-27DD-4CB3-8590-CA9C5374BCBE}" type="datetime1">
              <a:rPr lang="pt-BR" smtClean="0"/>
              <a:t>01/10/2016</a:t>
            </a:fld>
            <a:endParaRPr lang="pt-BR"/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acnnassifSlides</a:t>
            </a:r>
            <a:endParaRPr lang="pt-BR"/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A10777-7726-4898-87F9-A3EF211BAE5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787394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46D1E9-D3EE-4AFD-AE39-55A492A808D9}" type="datetime1">
              <a:rPr lang="pt-BR" smtClean="0"/>
              <a:t>01/10/2016</a:t>
            </a:fld>
            <a:endParaRPr lang="pt-BR"/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acnnassifSlides</a:t>
            </a:r>
            <a:endParaRPr lang="pt-BR"/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0D81A3-7461-4516-9486-88DA9257743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982302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71AC85-6BDE-415C-95F2-0EE7873BFC73}" type="datetime1">
              <a:rPr lang="pt-BR" smtClean="0"/>
              <a:t>01/10/2016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acnnassifSlides</a:t>
            </a: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C476CC-047F-46C3-9613-5C06290E60D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617021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smtClean="0"/>
              <a:t>Clique no ícone para adicionar uma imagem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61243E-2DB3-4635-8876-413C951EF443}" type="datetime1">
              <a:rPr lang="pt-BR" smtClean="0"/>
              <a:t>01/10/2016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acnnassifSlides</a:t>
            </a: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DE49CD-3074-4088-A02F-7D439CDF0A5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836752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A8CF32-4B12-4E00-A8E9-37F60B73B7CA}" type="datetime1">
              <a:rPr lang="pt-BR" smtClean="0"/>
              <a:t>01/10/2016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acnnassifSlides</a:t>
            </a: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04BC12-B1EF-4AA0-B6E3-29003964931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099983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BAD824-8F94-4714-9B2C-FB4B1B2B909B}" type="datetime1">
              <a:rPr lang="pt-BR" smtClean="0"/>
              <a:t>01/10/2016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acnnassifSlides</a:t>
            </a: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E4EC88-8944-4FD2-BC6E-5A814D2015D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567517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texto mestre</a:t>
            </a:r>
          </a:p>
          <a:p>
            <a:pPr lvl="1"/>
            <a:r>
              <a:rPr lang="pt-BR" altLang="pt-BR" smtClean="0"/>
              <a:t>Segundo nível</a:t>
            </a:r>
          </a:p>
          <a:p>
            <a:pPr lvl="2"/>
            <a:r>
              <a:rPr lang="pt-BR" altLang="pt-BR" smtClean="0"/>
              <a:t>Terceiro nível</a:t>
            </a:r>
          </a:p>
          <a:p>
            <a:pPr lvl="3"/>
            <a:r>
              <a:rPr lang="pt-BR" altLang="pt-BR" smtClean="0"/>
              <a:t>Quarto nível</a:t>
            </a:r>
          </a:p>
          <a:p>
            <a:pPr lvl="4"/>
            <a:r>
              <a:rPr lang="pt-BR" alt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A3C8EA0-1F64-4BB8-B7E9-4F2BDEE750AF}" type="datetime1">
              <a:rPr lang="pt-BR" smtClean="0"/>
              <a:t>01/10/2016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pt-BR" smtClean="0"/>
              <a:t>acnnassifSlides</a:t>
            </a: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E5E4E14-1E23-4B2A-80B2-6793DC3B9C5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audio2.wav"/><Relationship Id="rId1" Type="http://schemas.openxmlformats.org/officeDocument/2006/relationships/audio" Target="../media/audio1.wav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381013" y="5013176"/>
            <a:ext cx="8381975" cy="1846659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60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cs typeface="+mn-cs"/>
              </a:rPr>
              <a:t>Eu vou sempre amar você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5400" b="1" dirty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cs typeface="+mn-cs"/>
              </a:rPr>
              <a:t>Roberto Carlos </a:t>
            </a:r>
          </a:p>
        </p:txBody>
      </p:sp>
      <p:pic>
        <p:nvPicPr>
          <p:cNvPr id="4" name="Eu V3889.wav">
            <a:hlinkClick r:id="" action="ppaction://media"/>
          </p:cNvPr>
          <p:cNvPicPr>
            <a:picLocks noRot="1" noChangeAspect="1"/>
          </p:cNvPicPr>
          <p:nvPr>
            <a:wavAudioFile r:embed="rId1" name="Eu Vou Sempre Amar Você pai.wav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Eu V3890.wav">
            <a:hlinkClick r:id="" action="ppaction://media"/>
          </p:cNvPr>
          <p:cNvPicPr>
            <a:picLocks noRot="1" noChangeAspect="1"/>
          </p:cNvPicPr>
          <p:nvPr>
            <a:wavAudioFile r:embed="rId2" name="Eu Vou Sempre Amar Você pai - Cópia.wav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294290" y="476672"/>
            <a:ext cx="179478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_tradnl" dirty="0" err="1" smtClean="0">
                <a:solidFill>
                  <a:schemeClr val="bg1"/>
                </a:solidFill>
              </a:rPr>
              <a:t>Formatação</a:t>
            </a:r>
            <a:r>
              <a:rPr lang="es-ES_tradnl" dirty="0" smtClean="0">
                <a:solidFill>
                  <a:schemeClr val="bg1"/>
                </a:solidFill>
              </a:rPr>
              <a:t>:</a:t>
            </a:r>
          </a:p>
          <a:p>
            <a:pPr algn="ctr"/>
            <a:r>
              <a:rPr lang="es-ES_tradnl" sz="2000" b="1" dirty="0" err="1" smtClean="0">
                <a:solidFill>
                  <a:schemeClr val="bg1"/>
                </a:solidFill>
              </a:rPr>
              <a:t>Acnnassifslides</a:t>
            </a:r>
            <a:endParaRPr lang="es-ES_tradnl" sz="2000" b="1" dirty="0" smtClean="0">
              <a:solidFill>
                <a:schemeClr val="bg1"/>
              </a:solidFill>
            </a:endParaRPr>
          </a:p>
          <a:p>
            <a:pPr algn="ctr"/>
            <a:r>
              <a:rPr lang="es-ES_tradnl" dirty="0" smtClean="0">
                <a:solidFill>
                  <a:schemeClr val="bg1"/>
                </a:solidFill>
              </a:rPr>
              <a:t>01/10/2016</a:t>
            </a:r>
            <a:endParaRPr lang="es-ES_tradnl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7000">
        <p14:vortex dir="r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0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32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numSld="999" showWhenStopped="0">
                <p:cTn id="33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3" grpId="0"/>
      <p:bldP spid="2" grpId="0"/>
    </p:bldLst>
  </p:timing>
  <p:extLst mod="1">
    <p:ext uri="{E180D4A7-C9FB-4DFB-919C-405C955672EB}">
      <p14:showEvtLst xmlns:p14="http://schemas.microsoft.com/office/powerpoint/2010/main">
        <p14:playEvt time="0" objId="4"/>
        <p14:playEvt time="0" objId="5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4000" b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tângulo 1"/>
          <p:cNvSpPr>
            <a:spLocks noChangeArrowheads="1"/>
          </p:cNvSpPr>
          <p:nvPr/>
        </p:nvSpPr>
        <p:spPr bwMode="auto">
          <a:xfrm>
            <a:off x="4572000" y="5229225"/>
            <a:ext cx="3529013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400" b="1" dirty="0">
                <a:solidFill>
                  <a:srgbClr val="002060"/>
                </a:solidFill>
                <a:latin typeface="Comic Sans MS" pitchFamily="66" charset="0"/>
              </a:rPr>
              <a:t>Sei que por amor se faz de tudo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400" b="1" dirty="0">
                <a:solidFill>
                  <a:srgbClr val="002060"/>
                </a:solidFill>
                <a:latin typeface="Comic Sans MS" pitchFamily="66" charset="0"/>
              </a:rPr>
              <a:t>E eu faria tudo por você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400" b="1" dirty="0">
                <a:solidFill>
                  <a:srgbClr val="002060"/>
                </a:solidFill>
                <a:latin typeface="Comic Sans MS" pitchFamily="66" charset="0"/>
              </a:rPr>
              <a:t>Só você é tudo que </a:t>
            </a:r>
            <a:r>
              <a:rPr lang="pt-BR" altLang="pt-BR" sz="1400" b="1" dirty="0" smtClean="0">
                <a:solidFill>
                  <a:srgbClr val="002060"/>
                </a:solidFill>
                <a:latin typeface="Comic Sans MS" pitchFamily="66" charset="0"/>
              </a:rPr>
              <a:t>procuro</a:t>
            </a:r>
            <a:endParaRPr lang="pt-BR" altLang="pt-BR" sz="1400" b="1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>
          <a:xfrm>
            <a:off x="-108520" y="6381328"/>
            <a:ext cx="2895600" cy="365125"/>
          </a:xfrm>
        </p:spPr>
        <p:txBody>
          <a:bodyPr/>
          <a:lstStyle/>
          <a:p>
            <a:pPr>
              <a:defRPr/>
            </a:pPr>
            <a:r>
              <a:rPr lang="pt-BR" b="1" dirty="0" err="1" smtClean="0">
                <a:solidFill>
                  <a:schemeClr val="bg1"/>
                </a:solidFill>
              </a:rPr>
              <a:t>acnnassifSlides</a:t>
            </a:r>
            <a:endParaRPr lang="pt-B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9461">
        <p14:prism isContent="1"/>
      </p:transition>
    </mc:Choice>
    <mc:Fallback>
      <p:transition spd="slow" advTm="19461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907704" y="5877272"/>
            <a:ext cx="3707904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altLang="pt-BR" sz="1400" b="1" dirty="0">
                <a:solidFill>
                  <a:srgbClr val="FFFF00"/>
                </a:solidFill>
                <a:latin typeface="Comic Sans MS" pitchFamily="66" charset="0"/>
              </a:rPr>
              <a:t>Tenho mil razões pra te querer</a:t>
            </a:r>
          </a:p>
          <a:p>
            <a:pPr lvl="0" algn="ctr"/>
            <a:r>
              <a:rPr lang="pt-BR" altLang="pt-BR" sz="1400" b="1" dirty="0">
                <a:solidFill>
                  <a:srgbClr val="FFFF00"/>
                </a:solidFill>
                <a:latin typeface="Comic Sans MS" pitchFamily="66" charset="0"/>
              </a:rPr>
              <a:t>Amor de verdade eu senti</a:t>
            </a:r>
          </a:p>
          <a:p>
            <a:pPr lvl="0" algn="ctr"/>
            <a:r>
              <a:rPr lang="pt-BR" altLang="pt-BR" sz="1400" b="1" dirty="0">
                <a:solidFill>
                  <a:srgbClr val="FFFF00"/>
                </a:solidFill>
                <a:latin typeface="Comic Sans MS" pitchFamily="66" charset="0"/>
              </a:rPr>
              <a:t>Quando eu te conheci</a:t>
            </a: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>
          <a:xfrm>
            <a:off x="6444208" y="6381328"/>
            <a:ext cx="1996008" cy="365125"/>
          </a:xfrm>
        </p:spPr>
        <p:txBody>
          <a:bodyPr/>
          <a:lstStyle/>
          <a:p>
            <a:pPr>
              <a:defRPr/>
            </a:pPr>
            <a:r>
              <a:rPr lang="pt-BR" b="1" dirty="0" err="1" smtClean="0">
                <a:solidFill>
                  <a:schemeClr val="bg1"/>
                </a:solidFill>
              </a:rPr>
              <a:t>acnnassifSlides</a:t>
            </a:r>
            <a:endParaRPr lang="pt-BR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33767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14772">
        <p14:ferris dir="l"/>
      </p:transition>
    </mc:Choice>
    <mc:Fallback>
      <p:transition spd="slow" advTm="14772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tângulo 2"/>
          <p:cNvSpPr>
            <a:spLocks noChangeArrowheads="1"/>
          </p:cNvSpPr>
          <p:nvPr/>
        </p:nvSpPr>
        <p:spPr bwMode="auto">
          <a:xfrm>
            <a:off x="6011863" y="4724400"/>
            <a:ext cx="3132137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400" b="1" dirty="0">
                <a:solidFill>
                  <a:srgbClr val="002060"/>
                </a:solidFill>
                <a:latin typeface="Comic Sans MS" pitchFamily="66" charset="0"/>
              </a:rPr>
              <a:t>E esse sonho que sonhei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400" b="1" dirty="0">
                <a:solidFill>
                  <a:srgbClr val="002060"/>
                </a:solidFill>
                <a:latin typeface="Comic Sans MS" pitchFamily="66" charset="0"/>
              </a:rPr>
              <a:t>É real, agora eu sei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400" b="1" dirty="0">
                <a:solidFill>
                  <a:srgbClr val="002060"/>
                </a:solidFill>
                <a:latin typeface="Comic Sans MS" pitchFamily="66" charset="0"/>
              </a:rPr>
              <a:t>Não é só uma </a:t>
            </a:r>
            <a:r>
              <a:rPr lang="pt-BR" altLang="pt-BR" sz="1400" b="1" dirty="0" smtClean="0">
                <a:solidFill>
                  <a:srgbClr val="002060"/>
                </a:solidFill>
                <a:latin typeface="Comic Sans MS" pitchFamily="66" charset="0"/>
              </a:rPr>
              <a:t>paixão</a:t>
            </a:r>
            <a:endParaRPr lang="pt-BR" altLang="pt-BR" sz="1400" b="1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>
          <a:xfrm>
            <a:off x="6876256" y="6381328"/>
            <a:ext cx="1807840" cy="365125"/>
          </a:xfrm>
        </p:spPr>
        <p:txBody>
          <a:bodyPr/>
          <a:lstStyle/>
          <a:p>
            <a:pPr>
              <a:defRPr/>
            </a:pPr>
            <a:r>
              <a:rPr lang="pt-BR" b="1" dirty="0" err="1" smtClean="0">
                <a:solidFill>
                  <a:srgbClr val="002060"/>
                </a:solidFill>
              </a:rPr>
              <a:t>acnnassifSlides</a:t>
            </a:r>
            <a:endParaRPr lang="pt-BR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8550">
        <p14:window dir="vert"/>
      </p:transition>
    </mc:Choice>
    <mc:Fallback>
      <p:transition spd="slow" advTm="855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b="-8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932040" y="4437112"/>
            <a:ext cx="4572000" cy="738664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pt-BR" altLang="pt-BR" sz="1400" b="1" dirty="0">
                <a:solidFill>
                  <a:srgbClr val="FFFF00"/>
                </a:solidFill>
                <a:latin typeface="Comic Sans MS" pitchFamily="66" charset="0"/>
              </a:rPr>
              <a:t>É amor de coração</a:t>
            </a:r>
          </a:p>
          <a:p>
            <a:pPr lvl="0" algn="ctr"/>
            <a:r>
              <a:rPr lang="pt-BR" altLang="pt-BR" sz="1400" b="1" dirty="0">
                <a:solidFill>
                  <a:srgbClr val="FFFF00"/>
                </a:solidFill>
                <a:latin typeface="Comic Sans MS" pitchFamily="66" charset="0"/>
              </a:rPr>
              <a:t>Que faz brilhar o meu sorriso</a:t>
            </a:r>
          </a:p>
          <a:p>
            <a:pPr lvl="0" algn="ctr"/>
            <a:r>
              <a:rPr lang="pt-BR" altLang="pt-BR" sz="1400" b="1" dirty="0">
                <a:solidFill>
                  <a:srgbClr val="FFFF00"/>
                </a:solidFill>
                <a:latin typeface="Comic Sans MS" pitchFamily="66" charset="0"/>
              </a:rPr>
              <a:t>E acende a luz do meu olhar</a:t>
            </a: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>
          <a:xfrm>
            <a:off x="-36512" y="6309320"/>
            <a:ext cx="1807840" cy="365125"/>
          </a:xfrm>
        </p:spPr>
        <p:txBody>
          <a:bodyPr/>
          <a:lstStyle/>
          <a:p>
            <a:pPr>
              <a:defRPr/>
            </a:pPr>
            <a:r>
              <a:rPr lang="pt-BR" b="1" dirty="0" err="1" smtClean="0">
                <a:solidFill>
                  <a:schemeClr val="bg1"/>
                </a:solidFill>
              </a:rPr>
              <a:t>acnnassifSlides</a:t>
            </a:r>
            <a:endParaRPr lang="pt-BR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75667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15050">
        <p14:pan dir="u"/>
      </p:transition>
    </mc:Choice>
    <mc:Fallback>
      <p:transition spd="slow" advTm="1505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tângulo 1"/>
          <p:cNvSpPr>
            <a:spLocks noChangeArrowheads="1"/>
          </p:cNvSpPr>
          <p:nvPr/>
        </p:nvSpPr>
        <p:spPr bwMode="auto">
          <a:xfrm>
            <a:off x="4356100" y="4941888"/>
            <a:ext cx="3419475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400" b="1" dirty="0">
                <a:solidFill>
                  <a:schemeClr val="bg1"/>
                </a:solidFill>
                <a:latin typeface="Comic Sans MS" pitchFamily="66" charset="0"/>
              </a:rPr>
              <a:t>Cada dia mais eu te preciso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400" b="1" dirty="0">
                <a:solidFill>
                  <a:schemeClr val="bg1"/>
                </a:solidFill>
                <a:latin typeface="Comic Sans MS" pitchFamily="66" charset="0"/>
              </a:rPr>
              <a:t>Com você eu quero sempre estar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400" b="1" dirty="0">
                <a:solidFill>
                  <a:schemeClr val="bg1"/>
                </a:solidFill>
                <a:latin typeface="Comic Sans MS" pitchFamily="66" charset="0"/>
              </a:rPr>
              <a:t>Amor, hoje o sol me despertou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400" b="1" dirty="0">
                <a:solidFill>
                  <a:schemeClr val="bg1"/>
                </a:solidFill>
                <a:latin typeface="Comic Sans MS" pitchFamily="66" charset="0"/>
              </a:rPr>
              <a:t>E você me </a:t>
            </a:r>
            <a:r>
              <a:rPr lang="pt-BR" altLang="pt-BR" sz="1400" b="1" dirty="0" smtClean="0">
                <a:solidFill>
                  <a:schemeClr val="bg1"/>
                </a:solidFill>
                <a:latin typeface="Comic Sans MS" pitchFamily="66" charset="0"/>
              </a:rPr>
              <a:t>abraçou</a:t>
            </a:r>
            <a:endParaRPr lang="pt-BR" altLang="pt-BR" sz="1400" b="1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>
          <a:xfrm>
            <a:off x="-108520" y="6381328"/>
            <a:ext cx="1296144" cy="365125"/>
          </a:xfrm>
        </p:spPr>
        <p:txBody>
          <a:bodyPr/>
          <a:lstStyle/>
          <a:p>
            <a:pPr>
              <a:defRPr/>
            </a:pPr>
            <a:r>
              <a:rPr lang="pt-BR" b="1" dirty="0" err="1" smtClean="0">
                <a:solidFill>
                  <a:srgbClr val="0070C0"/>
                </a:solidFill>
              </a:rPr>
              <a:t>acnnassifSlides</a:t>
            </a:r>
            <a:endParaRPr lang="pt-BR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20712">
        <p14:honeycomb/>
      </p:transition>
    </mc:Choice>
    <mc:Fallback>
      <p:transition spd="slow" advTm="20712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b="-2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5292080" y="5733256"/>
            <a:ext cx="4572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pt-BR" altLang="pt-BR" sz="1400" b="1" dirty="0">
                <a:solidFill>
                  <a:srgbClr val="FFFF00"/>
                </a:solidFill>
                <a:latin typeface="Comic Sans MS" pitchFamily="66" charset="0"/>
              </a:rPr>
              <a:t>Vi na paz do amanhecer</a:t>
            </a:r>
          </a:p>
          <a:p>
            <a:pPr lvl="0" algn="ctr"/>
            <a:r>
              <a:rPr lang="pt-BR" altLang="pt-BR" sz="1400" b="1" dirty="0">
                <a:solidFill>
                  <a:srgbClr val="FFFF00"/>
                </a:solidFill>
                <a:latin typeface="Comic Sans MS" pitchFamily="66" charset="0"/>
              </a:rPr>
              <a:t>Nosso sonho acontecer</a:t>
            </a:r>
          </a:p>
          <a:p>
            <a:pPr lvl="0" algn="ctr"/>
            <a:r>
              <a:rPr lang="pt-BR" altLang="pt-BR" sz="1400" b="1" dirty="0">
                <a:solidFill>
                  <a:srgbClr val="FFFF00"/>
                </a:solidFill>
                <a:latin typeface="Comic Sans MS" pitchFamily="66" charset="0"/>
              </a:rPr>
              <a:t>E eu quero te dizer</a:t>
            </a:r>
          </a:p>
          <a:p>
            <a:pPr lvl="0" algn="ctr"/>
            <a:r>
              <a:rPr lang="pt-BR" altLang="pt-BR" sz="1400" b="1" dirty="0">
                <a:solidFill>
                  <a:srgbClr val="FFFF00"/>
                </a:solidFill>
                <a:latin typeface="Comic Sans MS" pitchFamily="66" charset="0"/>
              </a:rPr>
              <a:t>Que eu vou sempre amar você</a:t>
            </a: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>
          <a:xfrm>
            <a:off x="0" y="6322238"/>
            <a:ext cx="2895600" cy="365125"/>
          </a:xfrm>
        </p:spPr>
        <p:txBody>
          <a:bodyPr/>
          <a:lstStyle/>
          <a:p>
            <a:pPr>
              <a:defRPr/>
            </a:pPr>
            <a:r>
              <a:rPr lang="pt-BR" b="1" dirty="0" err="1" smtClean="0">
                <a:solidFill>
                  <a:srgbClr val="0070C0"/>
                </a:solidFill>
              </a:rPr>
              <a:t>acnnassifSlides</a:t>
            </a:r>
            <a:endParaRPr lang="pt-BR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89675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14779">
        <p14:switch dir="r"/>
      </p:transition>
    </mc:Choice>
    <mc:Fallback>
      <p:transition spd="slow" advTm="14779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t-BR" smtClean="0"/>
              <a:t>acnnassifSlides</a:t>
            </a:r>
            <a:endParaRPr lang="pt-B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22291">
        <p14:ripple/>
      </p:transition>
    </mc:Choice>
    <mc:Fallback>
      <p:transition spd="slow" advTm="22291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tângulo 1"/>
          <p:cNvSpPr>
            <a:spLocks noChangeArrowheads="1"/>
          </p:cNvSpPr>
          <p:nvPr/>
        </p:nvSpPr>
        <p:spPr bwMode="auto">
          <a:xfrm>
            <a:off x="3779838" y="4864100"/>
            <a:ext cx="3276600" cy="1169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400" b="1" dirty="0">
                <a:solidFill>
                  <a:srgbClr val="002060"/>
                </a:solidFill>
                <a:latin typeface="Comic Sans MS" pitchFamily="66" charset="0"/>
              </a:rPr>
              <a:t>Amor de verdade eu senti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400" b="1" dirty="0">
                <a:solidFill>
                  <a:srgbClr val="002060"/>
                </a:solidFill>
                <a:latin typeface="Comic Sans MS" pitchFamily="66" charset="0"/>
              </a:rPr>
              <a:t>Quando eu te conheci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400" b="1" dirty="0">
                <a:solidFill>
                  <a:srgbClr val="002060"/>
                </a:solidFill>
                <a:latin typeface="Comic Sans MS" pitchFamily="66" charset="0"/>
              </a:rPr>
              <a:t>E esse sonho que sonhei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400" b="1" dirty="0">
                <a:solidFill>
                  <a:srgbClr val="002060"/>
                </a:solidFill>
                <a:latin typeface="Comic Sans MS" pitchFamily="66" charset="0"/>
              </a:rPr>
              <a:t>É real, agora eu sei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pt-BR" altLang="pt-BR" sz="1400" b="1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>
          <a:xfrm>
            <a:off x="7552184" y="6468070"/>
            <a:ext cx="1591816" cy="365125"/>
          </a:xfrm>
        </p:spPr>
        <p:txBody>
          <a:bodyPr/>
          <a:lstStyle/>
          <a:p>
            <a:pPr>
              <a:defRPr/>
            </a:pPr>
            <a:r>
              <a:rPr lang="pt-BR" b="1" dirty="0" err="1" smtClean="0">
                <a:solidFill>
                  <a:srgbClr val="0070C0"/>
                </a:solidFill>
              </a:rPr>
              <a:t>acnnassifSlides</a:t>
            </a:r>
            <a:endParaRPr lang="pt-BR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14123">
        <p14:ferris dir="l"/>
      </p:transition>
    </mc:Choice>
    <mc:Fallback>
      <p:transition spd="slow" advTm="14123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971600" y="5661248"/>
            <a:ext cx="4572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pt-BR" altLang="pt-BR" sz="1400" b="1" dirty="0">
                <a:solidFill>
                  <a:schemeClr val="bg1"/>
                </a:solidFill>
                <a:latin typeface="Comic Sans MS" pitchFamily="66" charset="0"/>
              </a:rPr>
              <a:t>Não é só uma paixão</a:t>
            </a:r>
          </a:p>
          <a:p>
            <a:pPr lvl="0" algn="ctr"/>
            <a:r>
              <a:rPr lang="pt-BR" altLang="pt-BR" sz="1400" b="1" dirty="0">
                <a:solidFill>
                  <a:schemeClr val="bg1"/>
                </a:solidFill>
                <a:latin typeface="Comic Sans MS" pitchFamily="66" charset="0"/>
              </a:rPr>
              <a:t>É amor de coração</a:t>
            </a:r>
          </a:p>
          <a:p>
            <a:pPr lvl="0" algn="ctr"/>
            <a:r>
              <a:rPr lang="pt-BR" altLang="pt-BR" sz="1400" b="1" dirty="0">
                <a:solidFill>
                  <a:schemeClr val="bg1"/>
                </a:solidFill>
                <a:latin typeface="Comic Sans MS" pitchFamily="66" charset="0"/>
              </a:rPr>
              <a:t>Que faz brilhar o meu sorriso</a:t>
            </a:r>
          </a:p>
          <a:p>
            <a:pPr lvl="0" algn="ctr"/>
            <a:r>
              <a:rPr lang="pt-BR" altLang="pt-BR" sz="1400" b="1" dirty="0">
                <a:solidFill>
                  <a:schemeClr val="bg1"/>
                </a:solidFill>
                <a:latin typeface="Comic Sans MS" pitchFamily="66" charset="0"/>
              </a:rPr>
              <a:t>E acende a luz do meu olhar</a:t>
            </a: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>
          <a:xfrm>
            <a:off x="7668344" y="6283716"/>
            <a:ext cx="1584176" cy="365125"/>
          </a:xfrm>
        </p:spPr>
        <p:txBody>
          <a:bodyPr/>
          <a:lstStyle/>
          <a:p>
            <a:pPr>
              <a:defRPr/>
            </a:pPr>
            <a:r>
              <a:rPr lang="pt-BR" b="1" dirty="0" err="1" smtClean="0">
                <a:solidFill>
                  <a:schemeClr val="bg1"/>
                </a:solidFill>
              </a:rPr>
              <a:t>acnnassifSlides</a:t>
            </a:r>
            <a:endParaRPr lang="pt-BR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09983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18955">
        <p14:prism/>
      </p:transition>
    </mc:Choice>
    <mc:Fallback>
      <p:transition spd="slow" advTm="18955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tângulo 1"/>
          <p:cNvSpPr>
            <a:spLocks noChangeArrowheads="1"/>
          </p:cNvSpPr>
          <p:nvPr/>
        </p:nvSpPr>
        <p:spPr bwMode="auto">
          <a:xfrm>
            <a:off x="107950" y="2505075"/>
            <a:ext cx="3311525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400" b="1" dirty="0">
                <a:solidFill>
                  <a:schemeClr val="bg1"/>
                </a:solidFill>
                <a:latin typeface="Comic Sans MS" pitchFamily="66" charset="0"/>
              </a:rPr>
              <a:t>Cada dia mais eu te preciso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400" b="1" dirty="0">
                <a:solidFill>
                  <a:schemeClr val="bg1"/>
                </a:solidFill>
                <a:latin typeface="Comic Sans MS" pitchFamily="66" charset="0"/>
              </a:rPr>
              <a:t>Com você eu quero sempre estar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400" b="1" dirty="0">
                <a:solidFill>
                  <a:schemeClr val="bg1"/>
                </a:solidFill>
                <a:latin typeface="Comic Sans MS" pitchFamily="66" charset="0"/>
              </a:rPr>
              <a:t>Amor, hoje o sol me despertou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400" b="1" dirty="0">
                <a:solidFill>
                  <a:schemeClr val="bg1"/>
                </a:solidFill>
                <a:latin typeface="Comic Sans MS" pitchFamily="66" charset="0"/>
              </a:rPr>
              <a:t>E você me </a:t>
            </a:r>
            <a:r>
              <a:rPr lang="pt-BR" altLang="pt-BR" sz="1400" b="1" dirty="0" smtClean="0">
                <a:solidFill>
                  <a:schemeClr val="bg1"/>
                </a:solidFill>
                <a:latin typeface="Comic Sans MS" pitchFamily="66" charset="0"/>
              </a:rPr>
              <a:t>abraçou</a:t>
            </a:r>
            <a:endParaRPr lang="pt-BR" altLang="pt-BR" sz="1400" b="1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>
          <a:xfrm>
            <a:off x="6732240" y="6309320"/>
            <a:ext cx="2895600" cy="365125"/>
          </a:xfrm>
        </p:spPr>
        <p:txBody>
          <a:bodyPr/>
          <a:lstStyle/>
          <a:p>
            <a:pPr>
              <a:defRPr/>
            </a:pPr>
            <a:r>
              <a:rPr lang="pt-BR" b="1" dirty="0" err="1" smtClean="0">
                <a:solidFill>
                  <a:srgbClr val="002060"/>
                </a:solidFill>
              </a:rPr>
              <a:t>acnnassifSlides</a:t>
            </a:r>
            <a:endParaRPr lang="pt-BR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20197">
        <p14:prism isContent="1" isInverted="1"/>
      </p:transition>
    </mc:Choice>
    <mc:Fallback>
      <p:transition spd="slow" advTm="20197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411760" y="5805264"/>
            <a:ext cx="4572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pt-BR" altLang="pt-BR" sz="1400" b="1" dirty="0">
                <a:solidFill>
                  <a:srgbClr val="FFFF00"/>
                </a:solidFill>
                <a:latin typeface="Comic Sans MS" pitchFamily="66" charset="0"/>
              </a:rPr>
              <a:t>Vi na paz do amanhecer</a:t>
            </a:r>
          </a:p>
          <a:p>
            <a:pPr lvl="0" algn="ctr"/>
            <a:r>
              <a:rPr lang="pt-BR" altLang="pt-BR" sz="1400" b="1" dirty="0">
                <a:solidFill>
                  <a:srgbClr val="FFFF00"/>
                </a:solidFill>
                <a:latin typeface="Comic Sans MS" pitchFamily="66" charset="0"/>
              </a:rPr>
              <a:t>Nosso sonho acontecer</a:t>
            </a:r>
          </a:p>
          <a:p>
            <a:pPr lvl="0" algn="ctr"/>
            <a:r>
              <a:rPr lang="pt-BR" altLang="pt-BR" sz="1400" b="1" dirty="0">
                <a:solidFill>
                  <a:srgbClr val="FFFF00"/>
                </a:solidFill>
                <a:latin typeface="Comic Sans MS" pitchFamily="66" charset="0"/>
              </a:rPr>
              <a:t>E eu quero te dizer</a:t>
            </a:r>
          </a:p>
          <a:p>
            <a:pPr lvl="0" algn="ctr"/>
            <a:r>
              <a:rPr lang="pt-BR" altLang="pt-BR" sz="1400" b="1" dirty="0">
                <a:solidFill>
                  <a:srgbClr val="FFFF00"/>
                </a:solidFill>
                <a:latin typeface="Comic Sans MS" pitchFamily="66" charset="0"/>
              </a:rPr>
              <a:t>Que eu vou sempre amar você</a:t>
            </a:r>
            <a:endParaRPr lang="pt-BR" altLang="pt-BR" dirty="0">
              <a:solidFill>
                <a:srgbClr val="FFFF00"/>
              </a:solidFill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>
          <a:xfrm>
            <a:off x="-472430" y="6282317"/>
            <a:ext cx="2020094" cy="365125"/>
          </a:xfrm>
        </p:spPr>
        <p:txBody>
          <a:bodyPr/>
          <a:lstStyle/>
          <a:p>
            <a:pPr>
              <a:defRPr/>
            </a:pPr>
            <a:r>
              <a:rPr lang="pt-BR" b="1" dirty="0" err="1" smtClean="0">
                <a:solidFill>
                  <a:schemeClr val="bg1"/>
                </a:solidFill>
              </a:rPr>
              <a:t>acnnassifSlides</a:t>
            </a:r>
            <a:endParaRPr lang="pt-BR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25730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23245">
        <p14:flythrough/>
      </p:transition>
    </mc:Choice>
    <mc:Fallback>
      <p:transition spd="slow" advTm="23245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tângulo 1"/>
          <p:cNvSpPr>
            <a:spLocks noChangeArrowheads="1"/>
          </p:cNvSpPr>
          <p:nvPr/>
        </p:nvSpPr>
        <p:spPr bwMode="auto">
          <a:xfrm>
            <a:off x="250825" y="5445125"/>
            <a:ext cx="343852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400" b="1" dirty="0">
                <a:solidFill>
                  <a:srgbClr val="002060"/>
                </a:solidFill>
                <a:latin typeface="Comic Sans MS" pitchFamily="66" charset="0"/>
              </a:rPr>
              <a:t>Eu vou sempre amar você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400" b="1" dirty="0">
                <a:solidFill>
                  <a:srgbClr val="002060"/>
                </a:solidFill>
                <a:latin typeface="Comic Sans MS" pitchFamily="66" charset="0"/>
              </a:rPr>
              <a:t>Eu vou sempre amar </a:t>
            </a:r>
            <a:r>
              <a:rPr lang="pt-BR" altLang="pt-BR" sz="1400" b="1" dirty="0" smtClean="0">
                <a:solidFill>
                  <a:srgbClr val="002060"/>
                </a:solidFill>
                <a:latin typeface="Comic Sans MS" pitchFamily="66" charset="0"/>
              </a:rPr>
              <a:t>você</a:t>
            </a:r>
            <a:endParaRPr lang="pt-BR" altLang="pt-BR" sz="1400" b="1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>
          <a:xfrm>
            <a:off x="6660232" y="6309320"/>
            <a:ext cx="2895600" cy="365125"/>
          </a:xfrm>
        </p:spPr>
        <p:txBody>
          <a:bodyPr/>
          <a:lstStyle/>
          <a:p>
            <a:pPr>
              <a:defRPr/>
            </a:pPr>
            <a:r>
              <a:rPr lang="pt-BR" b="1" dirty="0" err="1" smtClean="0">
                <a:solidFill>
                  <a:srgbClr val="002060"/>
                </a:solidFill>
              </a:rPr>
              <a:t>acnnassifSlides</a:t>
            </a:r>
            <a:endParaRPr lang="pt-BR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31925">
        <p14:prism isContent="1"/>
      </p:transition>
    </mc:Choice>
    <mc:Fallback>
      <p:transition spd="slow" advTm="31925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tângulo 1"/>
          <p:cNvSpPr>
            <a:spLocks noChangeArrowheads="1"/>
          </p:cNvSpPr>
          <p:nvPr/>
        </p:nvSpPr>
        <p:spPr bwMode="auto">
          <a:xfrm>
            <a:off x="6444208" y="404664"/>
            <a:ext cx="2242516" cy="60478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900" b="1" dirty="0">
                <a:solidFill>
                  <a:schemeClr val="bg1"/>
                </a:solidFill>
              </a:rPr>
              <a:t>Sei que por amor se faz de tudo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900" b="1" dirty="0">
                <a:solidFill>
                  <a:schemeClr val="bg1"/>
                </a:solidFill>
              </a:rPr>
              <a:t>E eu faria tudo por você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900" b="1" dirty="0">
                <a:solidFill>
                  <a:schemeClr val="bg1"/>
                </a:solidFill>
              </a:rPr>
              <a:t>Só você é tudo que procuro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900" b="1" dirty="0">
                <a:solidFill>
                  <a:schemeClr val="bg1"/>
                </a:solidFill>
              </a:rPr>
              <a:t>Tenho mil razões pra te querer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900" b="1" dirty="0">
                <a:solidFill>
                  <a:schemeClr val="bg1"/>
                </a:solidFill>
              </a:rPr>
              <a:t>Amor de verdade eu senti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900" b="1" dirty="0">
                <a:solidFill>
                  <a:schemeClr val="bg1"/>
                </a:solidFill>
              </a:rPr>
              <a:t>Quando eu te conheci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900" b="1" dirty="0">
                <a:solidFill>
                  <a:schemeClr val="bg1"/>
                </a:solidFill>
              </a:rPr>
              <a:t>E esse sonho que sonhei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900" b="1" dirty="0">
                <a:solidFill>
                  <a:schemeClr val="bg1"/>
                </a:solidFill>
              </a:rPr>
              <a:t>É real, agora eu sei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900" b="1" dirty="0">
                <a:solidFill>
                  <a:schemeClr val="bg1"/>
                </a:solidFill>
              </a:rPr>
              <a:t>Não é só uma paixão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900" b="1" dirty="0">
                <a:solidFill>
                  <a:schemeClr val="bg1"/>
                </a:solidFill>
              </a:rPr>
              <a:t>É amor de coração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pt-BR" altLang="pt-BR" sz="900" b="1" dirty="0">
              <a:solidFill>
                <a:schemeClr val="bg1"/>
              </a:solidFill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900" b="1" dirty="0">
                <a:solidFill>
                  <a:schemeClr val="bg1"/>
                </a:solidFill>
              </a:rPr>
              <a:t>Que faz brilhar o meu sorriso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900" b="1" dirty="0">
                <a:solidFill>
                  <a:schemeClr val="bg1"/>
                </a:solidFill>
              </a:rPr>
              <a:t>E acende a luz do meu olhar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900" b="1" dirty="0">
                <a:solidFill>
                  <a:schemeClr val="bg1"/>
                </a:solidFill>
              </a:rPr>
              <a:t>Cada dia mais eu te preciso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900" b="1" dirty="0">
                <a:solidFill>
                  <a:schemeClr val="bg1"/>
                </a:solidFill>
              </a:rPr>
              <a:t>Com você eu quero sempre estar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pt-BR" altLang="pt-BR" sz="900" b="1" dirty="0">
              <a:solidFill>
                <a:schemeClr val="bg1"/>
              </a:solidFill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900" b="1" dirty="0">
                <a:solidFill>
                  <a:schemeClr val="bg1"/>
                </a:solidFill>
              </a:rPr>
              <a:t>Amor, hoje o sol me despertou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900" b="1" dirty="0">
                <a:solidFill>
                  <a:schemeClr val="bg1"/>
                </a:solidFill>
              </a:rPr>
              <a:t>E você me abraçou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900" b="1" dirty="0">
                <a:solidFill>
                  <a:schemeClr val="bg1"/>
                </a:solidFill>
              </a:rPr>
              <a:t>Vi na paz do amanhecer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900" b="1" dirty="0">
                <a:solidFill>
                  <a:schemeClr val="bg1"/>
                </a:solidFill>
              </a:rPr>
              <a:t>Nosso sonho acontecer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900" b="1" dirty="0">
                <a:solidFill>
                  <a:schemeClr val="bg1"/>
                </a:solidFill>
              </a:rPr>
              <a:t>E eu quero te dizer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900" b="1" dirty="0">
                <a:solidFill>
                  <a:schemeClr val="bg1"/>
                </a:solidFill>
              </a:rPr>
              <a:t>Que eu vou sempre amar você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pt-BR" altLang="pt-BR" sz="900" b="1" dirty="0">
              <a:solidFill>
                <a:schemeClr val="bg1"/>
              </a:solidFill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900" b="1" dirty="0">
                <a:solidFill>
                  <a:schemeClr val="bg1"/>
                </a:solidFill>
              </a:rPr>
              <a:t>Amor de verdade eu senti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900" b="1" dirty="0">
                <a:solidFill>
                  <a:schemeClr val="bg1"/>
                </a:solidFill>
              </a:rPr>
              <a:t>Quando eu te conheci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900" b="1" dirty="0">
                <a:solidFill>
                  <a:schemeClr val="bg1"/>
                </a:solidFill>
              </a:rPr>
              <a:t>E esse sonho que sonhei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900" b="1" dirty="0">
                <a:solidFill>
                  <a:schemeClr val="bg1"/>
                </a:solidFill>
              </a:rPr>
              <a:t>É real, agora eu sei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900" b="1" dirty="0">
                <a:solidFill>
                  <a:schemeClr val="bg1"/>
                </a:solidFill>
              </a:rPr>
              <a:t>Não é só uma paixão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900" b="1" dirty="0">
                <a:solidFill>
                  <a:schemeClr val="bg1"/>
                </a:solidFill>
              </a:rPr>
              <a:t>É amor de coração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pt-BR" altLang="pt-BR" sz="900" b="1" dirty="0">
              <a:solidFill>
                <a:schemeClr val="bg1"/>
              </a:solidFill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900" b="1" dirty="0">
                <a:solidFill>
                  <a:schemeClr val="bg1"/>
                </a:solidFill>
              </a:rPr>
              <a:t>Que faz brilhar o meu sorriso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900" b="1" dirty="0">
                <a:solidFill>
                  <a:schemeClr val="bg1"/>
                </a:solidFill>
              </a:rPr>
              <a:t>E acende a luz do meu olhar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900" b="1" dirty="0">
                <a:solidFill>
                  <a:schemeClr val="bg1"/>
                </a:solidFill>
              </a:rPr>
              <a:t>Cada dia mais eu te preciso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900" b="1" dirty="0">
                <a:solidFill>
                  <a:schemeClr val="bg1"/>
                </a:solidFill>
              </a:rPr>
              <a:t>Com você eu quero sempre estar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pt-BR" altLang="pt-BR" sz="900" b="1" dirty="0">
              <a:solidFill>
                <a:schemeClr val="bg1"/>
              </a:solidFill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900" b="1" dirty="0">
                <a:solidFill>
                  <a:schemeClr val="bg1"/>
                </a:solidFill>
              </a:rPr>
              <a:t>Amor, hoje o sol me despertou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900" b="1" dirty="0">
                <a:solidFill>
                  <a:schemeClr val="bg1"/>
                </a:solidFill>
              </a:rPr>
              <a:t>E você me abraçou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900" b="1" dirty="0">
                <a:solidFill>
                  <a:schemeClr val="bg1"/>
                </a:solidFill>
              </a:rPr>
              <a:t>Vi na paz do amanhecer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900" b="1" dirty="0">
                <a:solidFill>
                  <a:schemeClr val="bg1"/>
                </a:solidFill>
              </a:rPr>
              <a:t>Nosso sonho acontecer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900" b="1" dirty="0">
                <a:solidFill>
                  <a:schemeClr val="bg1"/>
                </a:solidFill>
              </a:rPr>
              <a:t>E eu quero te dizer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900" b="1" dirty="0">
                <a:solidFill>
                  <a:schemeClr val="bg1"/>
                </a:solidFill>
              </a:rPr>
              <a:t>Que eu vou sempre amar você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pt-BR" altLang="pt-BR" sz="900" b="1" dirty="0">
              <a:solidFill>
                <a:schemeClr val="bg1"/>
              </a:solidFill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900" b="1" dirty="0">
                <a:solidFill>
                  <a:schemeClr val="bg1"/>
                </a:solidFill>
              </a:rPr>
              <a:t>Eu vou sempre amar você </a:t>
            </a:r>
            <a:r>
              <a:rPr lang="pt-BR" altLang="pt-BR" sz="900" b="1" dirty="0" smtClean="0">
                <a:solidFill>
                  <a:schemeClr val="bg1"/>
                </a:solidFill>
              </a:rPr>
              <a:t>-</a:t>
            </a:r>
            <a:endParaRPr lang="pt-BR" altLang="pt-BR" sz="900" b="1" dirty="0">
              <a:solidFill>
                <a:schemeClr val="bg1"/>
              </a:solidFill>
            </a:endParaRP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>
          <a:xfrm>
            <a:off x="3059832" y="5949280"/>
            <a:ext cx="2895600" cy="506963"/>
          </a:xfrm>
        </p:spPr>
        <p:txBody>
          <a:bodyPr/>
          <a:lstStyle/>
          <a:p>
            <a:pPr>
              <a:defRPr/>
            </a:pPr>
            <a:r>
              <a:rPr lang="pt-BR" dirty="0" smtClean="0">
                <a:solidFill>
                  <a:schemeClr val="bg1"/>
                </a:solidFill>
              </a:rPr>
              <a:t>Formatação</a:t>
            </a:r>
          </a:p>
          <a:p>
            <a:pPr>
              <a:defRPr/>
            </a:pPr>
            <a:r>
              <a:rPr lang="pt-BR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acnnassifSlides</a:t>
            </a:r>
            <a:endParaRPr lang="pt-BR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defRPr/>
            </a:pPr>
            <a:r>
              <a:rPr lang="pt-BR" dirty="0" smtClean="0">
                <a:solidFill>
                  <a:schemeClr val="bg1"/>
                </a:solidFill>
              </a:rPr>
              <a:t>01/10/2016</a:t>
            </a:r>
            <a:endParaRPr lang="pt-B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56835">
        <p14:shred/>
      </p:transition>
    </mc:Choice>
    <mc:Fallback>
      <p:transition spd="slow" advTm="25683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25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25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25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116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3644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32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328" tmFilter="0, 0; 0.125,0.2665; 0.25,0.4; 0.375,0.465; 0.5,0.5;  0.625,0.535; 0.75,0.6; 0.875,0.7335; 1,1">
                                          <p:stCondLst>
                                            <p:cond delay="132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264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28" tmFilter="0, 0; 0.125,0.2665; 0.25,0.4; 0.375,0.465; 0.5,0.5;  0.625,0.535; 0.75,0.6; 0.875,0.7335; 1,1">
                                          <p:stCondLst>
                                            <p:cond delay="3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52">
                                          <p:stCondLst>
                                            <p:cond delay="13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332" decel="50000">
                                          <p:stCondLst>
                                            <p:cond delay="135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52">
                                          <p:stCondLst>
                                            <p:cond delay="26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332" decel="50000">
                                          <p:stCondLst>
                                            <p:cond delay="2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52">
                                          <p:stCondLst>
                                            <p:cond delay="328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332" decel="50000">
                                          <p:stCondLst>
                                            <p:cond delay="333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52">
                                          <p:stCondLst>
                                            <p:cond delay="361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332" decel="50000">
                                          <p:stCondLst>
                                            <p:cond delay="3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/>
      <p:bldP spid="2" grpId="0"/>
    </p:bldLst>
  </p:timing>
</p:sld>
</file>

<file path=ppt/theme/theme1.xml><?xml version="1.0" encoding="utf-8"?>
<a:theme xmlns:a="http://schemas.openxmlformats.org/drawingml/2006/main" name="Eu vou sempre amar você - Roberto Carlos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Couture</Template>
  <TotalTime>102</TotalTime>
  <Words>431</Words>
  <Application>Microsoft Office PowerPoint</Application>
  <PresentationFormat>Apresentação na tela (4:3)</PresentationFormat>
  <Paragraphs>102</Paragraphs>
  <Slides>14</Slides>
  <Notes>1</Notes>
  <HiddenSlides>0</HiddenSlides>
  <MMClips>2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15" baseType="lpstr">
      <vt:lpstr>Eu vou sempre amar você - Roberto Carlos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ACNNASSIF</dc:creator>
  <cp:lastModifiedBy>ACNNASSIF</cp:lastModifiedBy>
  <cp:revision>10</cp:revision>
  <dcterms:created xsi:type="dcterms:W3CDTF">2016-09-18T01:42:48Z</dcterms:created>
  <dcterms:modified xsi:type="dcterms:W3CDTF">2016-10-02T00:47:24Z</dcterms:modified>
</cp:coreProperties>
</file>