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handoutMasterIdLst>
    <p:handoutMasterId r:id="rId11"/>
  </p:handoutMasterIdLst>
  <p:sldIdLst>
    <p:sldId id="257" r:id="rId2"/>
    <p:sldId id="258" r:id="rId3"/>
    <p:sldId id="259" r:id="rId4"/>
    <p:sldId id="260" r:id="rId5"/>
    <p:sldId id="262" r:id="rId6"/>
    <p:sldId id="264" r:id="rId7"/>
    <p:sldId id="263" r:id="rId8"/>
    <p:sldId id="261" r:id="rId9"/>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hLh+T1Ok/vI3tW/12GEHkg==" hashData="FaQlE34Ws7shchgupJS6bFD2tXQ="/>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8"/>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00"/>
    <a:srgbClr val="00B0F0"/>
    <a:srgbClr val="002060"/>
    <a:srgbClr val="003264"/>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9" d="100"/>
          <a:sy n="99" d="100"/>
        </p:scale>
        <p:origin x="-1242"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r>
              <a:rPr lang="es-AR"/>
              <a:t>Angelina Jolie</a:t>
            </a: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5EFCC5BC-92B6-43D0-9844-9ADB74244330}" type="datetimeFigureOut">
              <a:rPr lang="es-AR"/>
              <a:pPr>
                <a:defRPr/>
              </a:pPr>
              <a:t>05/03/2014</a:t>
            </a:fld>
            <a:endParaRPr lang="es-A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A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CC4BA830-9DE0-47A0-99D0-07F5C8EBBF45}" type="slidenum">
              <a:rPr lang="es-AR"/>
              <a:pPr>
                <a:defRPr/>
              </a:pPr>
              <a:t>‹nº›</a:t>
            </a:fld>
            <a:endParaRPr lang="es-AR"/>
          </a:p>
        </p:txBody>
      </p:sp>
    </p:spTree>
    <p:extLst>
      <p:ext uri="{BB962C8B-B14F-4D97-AF65-F5344CB8AC3E}">
        <p14:creationId xmlns:p14="http://schemas.microsoft.com/office/powerpoint/2010/main" val="2767211276"/>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r>
              <a:rPr lang="es-AR"/>
              <a:t>Angelina Jolie</a:t>
            </a: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1C468BD7-7043-4B8D-BECB-CEF5B72B89C4}" type="datetimeFigureOut">
              <a:rPr lang="es-AR"/>
              <a:pPr>
                <a:defRPr/>
              </a:pPr>
              <a:t>05/03/2014</a:t>
            </a:fld>
            <a:endParaRPr lang="es-A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AR" noProof="0" smtClean="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es-AR" noProof="0" smtClean="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A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31679793-FC73-4EDD-8A6A-6B2148D87550}" type="slidenum">
              <a:rPr lang="es-AR"/>
              <a:pPr>
                <a:defRPr/>
              </a:pPr>
              <a:t>‹nº›</a:t>
            </a:fld>
            <a:endParaRPr lang="es-AR"/>
          </a:p>
        </p:txBody>
      </p:sp>
    </p:spTree>
    <p:extLst>
      <p:ext uri="{BB962C8B-B14F-4D97-AF65-F5344CB8AC3E}">
        <p14:creationId xmlns:p14="http://schemas.microsoft.com/office/powerpoint/2010/main" val="3245095235"/>
      </p:ext>
    </p:extLst>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AR" altLang="pt-BR" smtClean="0"/>
          </a:p>
        </p:txBody>
      </p:sp>
      <p:sp>
        <p:nvSpPr>
          <p:cNvPr id="4" name="Espaço Reservado para Número de Slide 3"/>
          <p:cNvSpPr>
            <a:spLocks noGrp="1"/>
          </p:cNvSpPr>
          <p:nvPr>
            <p:ph type="sldNum" sz="quarter" idx="5"/>
          </p:nvPr>
        </p:nvSpPr>
        <p:spPr/>
        <p:txBody>
          <a:bodyPr/>
          <a:lstStyle/>
          <a:p>
            <a:pPr>
              <a:defRPr/>
            </a:pPr>
            <a:fld id="{94DF957D-6C85-475F-8291-CC0A8B530A15}" type="slidenum">
              <a:rPr lang="es-AR" smtClean="0"/>
              <a:pPr>
                <a:defRPr/>
              </a:pPr>
              <a:t>1</a:t>
            </a:fld>
            <a:endParaRPr lang="es-AR"/>
          </a:p>
        </p:txBody>
      </p:sp>
      <p:sp>
        <p:nvSpPr>
          <p:cNvPr id="5" name="Espaço Reservado para Cabeçalho 4"/>
          <p:cNvSpPr>
            <a:spLocks noGrp="1"/>
          </p:cNvSpPr>
          <p:nvPr>
            <p:ph type="hdr" sz="quarter"/>
          </p:nvPr>
        </p:nvSpPr>
        <p:spPr/>
        <p:txBody>
          <a:bodyPr/>
          <a:lstStyle/>
          <a:p>
            <a:pPr>
              <a:defRPr/>
            </a:pPr>
            <a:r>
              <a:rPr lang="es-AR"/>
              <a:t>Angelina Jolie</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AR" altLang="pt-BR" smtClean="0"/>
          </a:p>
        </p:txBody>
      </p:sp>
      <p:sp>
        <p:nvSpPr>
          <p:cNvPr id="4" name="Espaço Reservado para Cabeçalho 3"/>
          <p:cNvSpPr>
            <a:spLocks noGrp="1"/>
          </p:cNvSpPr>
          <p:nvPr>
            <p:ph type="hdr" sz="quarter"/>
          </p:nvPr>
        </p:nvSpPr>
        <p:spPr/>
        <p:txBody>
          <a:bodyPr/>
          <a:lstStyle/>
          <a:p>
            <a:pPr>
              <a:defRPr/>
            </a:pPr>
            <a:r>
              <a:rPr lang="es-AR"/>
              <a:t>Angelina Jolie</a:t>
            </a:r>
          </a:p>
        </p:txBody>
      </p:sp>
      <p:sp>
        <p:nvSpPr>
          <p:cNvPr id="5" name="Espaço Reservado para Número de Slide 4"/>
          <p:cNvSpPr>
            <a:spLocks noGrp="1"/>
          </p:cNvSpPr>
          <p:nvPr>
            <p:ph type="sldNum" sz="quarter" idx="5"/>
          </p:nvPr>
        </p:nvSpPr>
        <p:spPr/>
        <p:txBody>
          <a:bodyPr/>
          <a:lstStyle/>
          <a:p>
            <a:pPr>
              <a:defRPr/>
            </a:pPr>
            <a:fld id="{3E5B75B6-1007-4B4D-9080-5BAEBF298B61}" type="slidenum">
              <a:rPr lang="es-AR" smtClean="0"/>
              <a:pPr>
                <a:defRPr/>
              </a:pPr>
              <a:t>8</a:t>
            </a:fld>
            <a:endParaRPr lang="es-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es-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s-AR"/>
          </a:p>
        </p:txBody>
      </p:sp>
      <p:sp>
        <p:nvSpPr>
          <p:cNvPr id="4" name="Espaço Reservado para Data 3"/>
          <p:cNvSpPr>
            <a:spLocks noGrp="1"/>
          </p:cNvSpPr>
          <p:nvPr>
            <p:ph type="dt" sz="half" idx="10"/>
          </p:nvPr>
        </p:nvSpPr>
        <p:spPr/>
        <p:txBody>
          <a:bodyPr/>
          <a:lstStyle>
            <a:lvl1pPr>
              <a:defRPr/>
            </a:lvl1pPr>
          </a:lstStyle>
          <a:p>
            <a:pPr>
              <a:defRPr/>
            </a:pPr>
            <a:fld id="{D3E63B36-B7D2-46B6-99FE-492ED0D60F6D}" type="datetime1">
              <a:rPr lang="es-AR" smtClean="0"/>
              <a:t>05/03/2014</a:t>
            </a:fld>
            <a:endParaRPr lang="es-AR"/>
          </a:p>
        </p:txBody>
      </p:sp>
      <p:sp>
        <p:nvSpPr>
          <p:cNvPr id="5" name="Espaço Reservado para Rodapé 4"/>
          <p:cNvSpPr>
            <a:spLocks noGrp="1"/>
          </p:cNvSpPr>
          <p:nvPr>
            <p:ph type="ftr" sz="quarter" idx="11"/>
          </p:nvPr>
        </p:nvSpPr>
        <p:spPr/>
        <p:txBody>
          <a:bodyPr/>
          <a:lstStyle>
            <a:lvl1pPr>
              <a:defRPr/>
            </a:lvl1pPr>
          </a:lstStyle>
          <a:p>
            <a:pPr>
              <a:defRPr/>
            </a:pPr>
            <a:r>
              <a:rPr lang="es-AR" smtClean="0"/>
              <a:t>acnnassifslides  </a:t>
            </a:r>
            <a:endParaRPr lang="es-AR"/>
          </a:p>
        </p:txBody>
      </p:sp>
      <p:sp>
        <p:nvSpPr>
          <p:cNvPr id="6" name="Espaço Reservado para Número de Slide 5"/>
          <p:cNvSpPr>
            <a:spLocks noGrp="1"/>
          </p:cNvSpPr>
          <p:nvPr>
            <p:ph type="sldNum" sz="quarter" idx="12"/>
          </p:nvPr>
        </p:nvSpPr>
        <p:spPr/>
        <p:txBody>
          <a:bodyPr/>
          <a:lstStyle>
            <a:lvl1pPr>
              <a:defRPr/>
            </a:lvl1pPr>
          </a:lstStyle>
          <a:p>
            <a:pPr>
              <a:defRPr/>
            </a:pPr>
            <a:fld id="{FDF1E5E4-6674-432A-914A-F84B7C54382B}" type="slidenum">
              <a:rPr lang="es-AR"/>
              <a:pPr>
                <a:defRPr/>
              </a:pPr>
              <a:t>‹nº›</a:t>
            </a:fld>
            <a:endParaRPr lang="es-AR"/>
          </a:p>
        </p:txBody>
      </p:sp>
    </p:spTree>
    <p:extLst>
      <p:ext uri="{BB962C8B-B14F-4D97-AF65-F5344CB8AC3E}">
        <p14:creationId xmlns:p14="http://schemas.microsoft.com/office/powerpoint/2010/main" val="11876222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s-A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AR"/>
          </a:p>
        </p:txBody>
      </p:sp>
      <p:sp>
        <p:nvSpPr>
          <p:cNvPr id="4" name="Espaço Reservado para Data 3"/>
          <p:cNvSpPr>
            <a:spLocks noGrp="1"/>
          </p:cNvSpPr>
          <p:nvPr>
            <p:ph type="dt" sz="half" idx="10"/>
          </p:nvPr>
        </p:nvSpPr>
        <p:spPr/>
        <p:txBody>
          <a:bodyPr/>
          <a:lstStyle>
            <a:lvl1pPr>
              <a:defRPr/>
            </a:lvl1pPr>
          </a:lstStyle>
          <a:p>
            <a:pPr>
              <a:defRPr/>
            </a:pPr>
            <a:fld id="{83AF148B-49F4-4AC2-BAA2-C041BD3D224E}" type="datetime1">
              <a:rPr lang="es-AR" smtClean="0"/>
              <a:t>05/03/2014</a:t>
            </a:fld>
            <a:endParaRPr lang="es-AR"/>
          </a:p>
        </p:txBody>
      </p:sp>
      <p:sp>
        <p:nvSpPr>
          <p:cNvPr id="5" name="Espaço Reservado para Rodapé 4"/>
          <p:cNvSpPr>
            <a:spLocks noGrp="1"/>
          </p:cNvSpPr>
          <p:nvPr>
            <p:ph type="ftr" sz="quarter" idx="11"/>
          </p:nvPr>
        </p:nvSpPr>
        <p:spPr/>
        <p:txBody>
          <a:bodyPr/>
          <a:lstStyle>
            <a:lvl1pPr>
              <a:defRPr/>
            </a:lvl1pPr>
          </a:lstStyle>
          <a:p>
            <a:pPr>
              <a:defRPr/>
            </a:pPr>
            <a:r>
              <a:rPr lang="es-AR" smtClean="0"/>
              <a:t>acnnassifslides  </a:t>
            </a:r>
            <a:endParaRPr lang="es-AR"/>
          </a:p>
        </p:txBody>
      </p:sp>
      <p:sp>
        <p:nvSpPr>
          <p:cNvPr id="6" name="Espaço Reservado para Número de Slide 5"/>
          <p:cNvSpPr>
            <a:spLocks noGrp="1"/>
          </p:cNvSpPr>
          <p:nvPr>
            <p:ph type="sldNum" sz="quarter" idx="12"/>
          </p:nvPr>
        </p:nvSpPr>
        <p:spPr/>
        <p:txBody>
          <a:bodyPr/>
          <a:lstStyle>
            <a:lvl1pPr>
              <a:defRPr/>
            </a:lvl1pPr>
          </a:lstStyle>
          <a:p>
            <a:pPr>
              <a:defRPr/>
            </a:pPr>
            <a:fld id="{B578FFFB-F62F-45B7-A5C1-F224D3F1BD8C}" type="slidenum">
              <a:rPr lang="es-AR"/>
              <a:pPr>
                <a:defRPr/>
              </a:pPr>
              <a:t>‹nº›</a:t>
            </a:fld>
            <a:endParaRPr lang="es-AR"/>
          </a:p>
        </p:txBody>
      </p:sp>
    </p:spTree>
    <p:extLst>
      <p:ext uri="{BB962C8B-B14F-4D97-AF65-F5344CB8AC3E}">
        <p14:creationId xmlns:p14="http://schemas.microsoft.com/office/powerpoint/2010/main" val="633765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es-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E1858CD8-B983-4F77-9587-C45E89D55F98}" type="datetime1">
              <a:rPr lang="es-AR" smtClean="0"/>
              <a:t>05/03/2014</a:t>
            </a:fld>
            <a:endParaRPr lang="es-AR"/>
          </a:p>
        </p:txBody>
      </p:sp>
      <p:sp>
        <p:nvSpPr>
          <p:cNvPr id="5" name="Espaço Reservado para Rodapé 4"/>
          <p:cNvSpPr>
            <a:spLocks noGrp="1"/>
          </p:cNvSpPr>
          <p:nvPr>
            <p:ph type="ftr" sz="quarter" idx="11"/>
          </p:nvPr>
        </p:nvSpPr>
        <p:spPr/>
        <p:txBody>
          <a:bodyPr/>
          <a:lstStyle>
            <a:lvl1pPr>
              <a:defRPr/>
            </a:lvl1pPr>
          </a:lstStyle>
          <a:p>
            <a:pPr>
              <a:defRPr/>
            </a:pPr>
            <a:r>
              <a:rPr lang="es-AR" smtClean="0"/>
              <a:t>acnnassifslides  </a:t>
            </a:r>
            <a:endParaRPr lang="es-AR"/>
          </a:p>
        </p:txBody>
      </p:sp>
      <p:sp>
        <p:nvSpPr>
          <p:cNvPr id="6" name="Espaço Reservado para Número de Slide 5"/>
          <p:cNvSpPr>
            <a:spLocks noGrp="1"/>
          </p:cNvSpPr>
          <p:nvPr>
            <p:ph type="sldNum" sz="quarter" idx="12"/>
          </p:nvPr>
        </p:nvSpPr>
        <p:spPr/>
        <p:txBody>
          <a:bodyPr/>
          <a:lstStyle>
            <a:lvl1pPr>
              <a:defRPr/>
            </a:lvl1pPr>
          </a:lstStyle>
          <a:p>
            <a:pPr>
              <a:defRPr/>
            </a:pPr>
            <a:fld id="{5900608D-3AC0-42D9-9027-7A3494C3E4EB}" type="slidenum">
              <a:rPr lang="es-AR"/>
              <a:pPr>
                <a:defRPr/>
              </a:pPr>
              <a:t>‹nº›</a:t>
            </a:fld>
            <a:endParaRPr lang="es-AR"/>
          </a:p>
        </p:txBody>
      </p:sp>
    </p:spTree>
    <p:extLst>
      <p:ext uri="{BB962C8B-B14F-4D97-AF65-F5344CB8AC3E}">
        <p14:creationId xmlns:p14="http://schemas.microsoft.com/office/powerpoint/2010/main" val="1428505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s-A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A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AR"/>
          </a:p>
        </p:txBody>
      </p:sp>
      <p:sp>
        <p:nvSpPr>
          <p:cNvPr id="5" name="Espaço Reservado para Data 3"/>
          <p:cNvSpPr>
            <a:spLocks noGrp="1"/>
          </p:cNvSpPr>
          <p:nvPr>
            <p:ph type="dt" sz="half" idx="10"/>
          </p:nvPr>
        </p:nvSpPr>
        <p:spPr/>
        <p:txBody>
          <a:bodyPr/>
          <a:lstStyle>
            <a:lvl1pPr>
              <a:defRPr/>
            </a:lvl1pPr>
          </a:lstStyle>
          <a:p>
            <a:pPr>
              <a:defRPr/>
            </a:pPr>
            <a:fld id="{E3720E77-1BDF-4417-A7EC-533A886CEDE2}" type="datetime1">
              <a:rPr lang="es-AR" smtClean="0"/>
              <a:t>05/03/2014</a:t>
            </a:fld>
            <a:endParaRPr lang="es-AR"/>
          </a:p>
        </p:txBody>
      </p:sp>
      <p:sp>
        <p:nvSpPr>
          <p:cNvPr id="6" name="Espaço Reservado para Rodapé 4"/>
          <p:cNvSpPr>
            <a:spLocks noGrp="1"/>
          </p:cNvSpPr>
          <p:nvPr>
            <p:ph type="ftr" sz="quarter" idx="11"/>
          </p:nvPr>
        </p:nvSpPr>
        <p:spPr/>
        <p:txBody>
          <a:bodyPr/>
          <a:lstStyle>
            <a:lvl1pPr>
              <a:defRPr/>
            </a:lvl1pPr>
          </a:lstStyle>
          <a:p>
            <a:pPr>
              <a:defRPr/>
            </a:pPr>
            <a:r>
              <a:rPr lang="es-AR" smtClean="0"/>
              <a:t>acnnassifslides  </a:t>
            </a:r>
            <a:endParaRPr lang="es-AR"/>
          </a:p>
        </p:txBody>
      </p:sp>
      <p:sp>
        <p:nvSpPr>
          <p:cNvPr id="7" name="Espaço Reservado para Número de Slide 5"/>
          <p:cNvSpPr>
            <a:spLocks noGrp="1"/>
          </p:cNvSpPr>
          <p:nvPr>
            <p:ph type="sldNum" sz="quarter" idx="12"/>
          </p:nvPr>
        </p:nvSpPr>
        <p:spPr/>
        <p:txBody>
          <a:bodyPr/>
          <a:lstStyle>
            <a:lvl1pPr>
              <a:defRPr/>
            </a:lvl1pPr>
          </a:lstStyle>
          <a:p>
            <a:pPr>
              <a:defRPr/>
            </a:pPr>
            <a:fld id="{FE15E56D-5CEE-4B3A-80FD-277C54F24006}" type="slidenum">
              <a:rPr lang="es-AR"/>
              <a:pPr>
                <a:defRPr/>
              </a:pPr>
              <a:t>‹nº›</a:t>
            </a:fld>
            <a:endParaRPr lang="es-AR"/>
          </a:p>
        </p:txBody>
      </p:sp>
    </p:spTree>
    <p:extLst>
      <p:ext uri="{BB962C8B-B14F-4D97-AF65-F5344CB8AC3E}">
        <p14:creationId xmlns:p14="http://schemas.microsoft.com/office/powerpoint/2010/main" val="1674307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es-A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A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AR"/>
          </a:p>
        </p:txBody>
      </p:sp>
      <p:sp>
        <p:nvSpPr>
          <p:cNvPr id="7" name="Espaço Reservado para Data 3"/>
          <p:cNvSpPr>
            <a:spLocks noGrp="1"/>
          </p:cNvSpPr>
          <p:nvPr>
            <p:ph type="dt" sz="half" idx="10"/>
          </p:nvPr>
        </p:nvSpPr>
        <p:spPr/>
        <p:txBody>
          <a:bodyPr/>
          <a:lstStyle>
            <a:lvl1pPr>
              <a:defRPr/>
            </a:lvl1pPr>
          </a:lstStyle>
          <a:p>
            <a:pPr>
              <a:defRPr/>
            </a:pPr>
            <a:fld id="{2DC001A0-7D04-4F6E-8881-47405D937962}" type="datetime1">
              <a:rPr lang="es-AR" smtClean="0"/>
              <a:t>05/03/2014</a:t>
            </a:fld>
            <a:endParaRPr lang="es-AR"/>
          </a:p>
        </p:txBody>
      </p:sp>
      <p:sp>
        <p:nvSpPr>
          <p:cNvPr id="8" name="Espaço Reservado para Rodapé 4"/>
          <p:cNvSpPr>
            <a:spLocks noGrp="1"/>
          </p:cNvSpPr>
          <p:nvPr>
            <p:ph type="ftr" sz="quarter" idx="11"/>
          </p:nvPr>
        </p:nvSpPr>
        <p:spPr/>
        <p:txBody>
          <a:bodyPr/>
          <a:lstStyle>
            <a:lvl1pPr>
              <a:defRPr/>
            </a:lvl1pPr>
          </a:lstStyle>
          <a:p>
            <a:pPr>
              <a:defRPr/>
            </a:pPr>
            <a:r>
              <a:rPr lang="es-AR" smtClean="0"/>
              <a:t>acnnassifslides  </a:t>
            </a:r>
            <a:endParaRPr lang="es-AR"/>
          </a:p>
        </p:txBody>
      </p:sp>
      <p:sp>
        <p:nvSpPr>
          <p:cNvPr id="9" name="Espaço Reservado para Número de Slide 5"/>
          <p:cNvSpPr>
            <a:spLocks noGrp="1"/>
          </p:cNvSpPr>
          <p:nvPr>
            <p:ph type="sldNum" sz="quarter" idx="12"/>
          </p:nvPr>
        </p:nvSpPr>
        <p:spPr/>
        <p:txBody>
          <a:bodyPr/>
          <a:lstStyle>
            <a:lvl1pPr>
              <a:defRPr/>
            </a:lvl1pPr>
          </a:lstStyle>
          <a:p>
            <a:pPr>
              <a:defRPr/>
            </a:pPr>
            <a:fld id="{13D50597-F042-4FF0-8F47-FF1BC60C7B0D}" type="slidenum">
              <a:rPr lang="es-AR"/>
              <a:pPr>
                <a:defRPr/>
              </a:pPr>
              <a:t>‹nº›</a:t>
            </a:fld>
            <a:endParaRPr lang="es-AR"/>
          </a:p>
        </p:txBody>
      </p:sp>
    </p:spTree>
    <p:extLst>
      <p:ext uri="{BB962C8B-B14F-4D97-AF65-F5344CB8AC3E}">
        <p14:creationId xmlns:p14="http://schemas.microsoft.com/office/powerpoint/2010/main" val="18449685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s-AR"/>
          </a:p>
        </p:txBody>
      </p:sp>
      <p:sp>
        <p:nvSpPr>
          <p:cNvPr id="3" name="Espaço Reservado para Data 3"/>
          <p:cNvSpPr>
            <a:spLocks noGrp="1"/>
          </p:cNvSpPr>
          <p:nvPr>
            <p:ph type="dt" sz="half" idx="10"/>
          </p:nvPr>
        </p:nvSpPr>
        <p:spPr/>
        <p:txBody>
          <a:bodyPr/>
          <a:lstStyle>
            <a:lvl1pPr>
              <a:defRPr/>
            </a:lvl1pPr>
          </a:lstStyle>
          <a:p>
            <a:pPr>
              <a:defRPr/>
            </a:pPr>
            <a:fld id="{8786A86A-03E9-402D-8BEE-05876074ACCB}" type="datetime1">
              <a:rPr lang="es-AR" smtClean="0"/>
              <a:t>05/03/2014</a:t>
            </a:fld>
            <a:endParaRPr lang="es-AR"/>
          </a:p>
        </p:txBody>
      </p:sp>
      <p:sp>
        <p:nvSpPr>
          <p:cNvPr id="4" name="Espaço Reservado para Rodapé 4"/>
          <p:cNvSpPr>
            <a:spLocks noGrp="1"/>
          </p:cNvSpPr>
          <p:nvPr>
            <p:ph type="ftr" sz="quarter" idx="11"/>
          </p:nvPr>
        </p:nvSpPr>
        <p:spPr/>
        <p:txBody>
          <a:bodyPr/>
          <a:lstStyle>
            <a:lvl1pPr>
              <a:defRPr/>
            </a:lvl1pPr>
          </a:lstStyle>
          <a:p>
            <a:pPr>
              <a:defRPr/>
            </a:pPr>
            <a:r>
              <a:rPr lang="es-AR" smtClean="0"/>
              <a:t>acnnassifslides  </a:t>
            </a:r>
            <a:endParaRPr lang="es-AR"/>
          </a:p>
        </p:txBody>
      </p:sp>
      <p:sp>
        <p:nvSpPr>
          <p:cNvPr id="5" name="Espaço Reservado para Número de Slide 5"/>
          <p:cNvSpPr>
            <a:spLocks noGrp="1"/>
          </p:cNvSpPr>
          <p:nvPr>
            <p:ph type="sldNum" sz="quarter" idx="12"/>
          </p:nvPr>
        </p:nvSpPr>
        <p:spPr/>
        <p:txBody>
          <a:bodyPr/>
          <a:lstStyle>
            <a:lvl1pPr>
              <a:defRPr/>
            </a:lvl1pPr>
          </a:lstStyle>
          <a:p>
            <a:pPr>
              <a:defRPr/>
            </a:pPr>
            <a:fld id="{9DEA8584-FEF0-4BBB-962E-E3E304F74F1B}" type="slidenum">
              <a:rPr lang="es-AR"/>
              <a:pPr>
                <a:defRPr/>
              </a:pPr>
              <a:t>‹nº›</a:t>
            </a:fld>
            <a:endParaRPr lang="es-AR"/>
          </a:p>
        </p:txBody>
      </p:sp>
    </p:spTree>
    <p:extLst>
      <p:ext uri="{BB962C8B-B14F-4D97-AF65-F5344CB8AC3E}">
        <p14:creationId xmlns:p14="http://schemas.microsoft.com/office/powerpoint/2010/main" val="3090267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360BD132-AFF5-47BF-860E-6D07B5EEEFE7}" type="datetime1">
              <a:rPr lang="es-AR" smtClean="0"/>
              <a:t>05/03/2014</a:t>
            </a:fld>
            <a:endParaRPr lang="es-AR"/>
          </a:p>
        </p:txBody>
      </p:sp>
      <p:sp>
        <p:nvSpPr>
          <p:cNvPr id="3" name="Espaço Reservado para Rodapé 4"/>
          <p:cNvSpPr>
            <a:spLocks noGrp="1"/>
          </p:cNvSpPr>
          <p:nvPr>
            <p:ph type="ftr" sz="quarter" idx="11"/>
          </p:nvPr>
        </p:nvSpPr>
        <p:spPr/>
        <p:txBody>
          <a:bodyPr/>
          <a:lstStyle>
            <a:lvl1pPr>
              <a:defRPr/>
            </a:lvl1pPr>
          </a:lstStyle>
          <a:p>
            <a:pPr>
              <a:defRPr/>
            </a:pPr>
            <a:r>
              <a:rPr lang="es-AR" smtClean="0"/>
              <a:t>acnnassifslides  </a:t>
            </a:r>
            <a:endParaRPr lang="es-AR"/>
          </a:p>
        </p:txBody>
      </p:sp>
      <p:sp>
        <p:nvSpPr>
          <p:cNvPr id="4" name="Espaço Reservado para Número de Slide 5"/>
          <p:cNvSpPr>
            <a:spLocks noGrp="1"/>
          </p:cNvSpPr>
          <p:nvPr>
            <p:ph type="sldNum" sz="quarter" idx="12"/>
          </p:nvPr>
        </p:nvSpPr>
        <p:spPr/>
        <p:txBody>
          <a:bodyPr/>
          <a:lstStyle>
            <a:lvl1pPr>
              <a:defRPr/>
            </a:lvl1pPr>
          </a:lstStyle>
          <a:p>
            <a:pPr>
              <a:defRPr/>
            </a:pPr>
            <a:fld id="{9716C17A-CBCE-41DC-826D-327385FAA485}" type="slidenum">
              <a:rPr lang="es-AR"/>
              <a:pPr>
                <a:defRPr/>
              </a:pPr>
              <a:t>‹nº›</a:t>
            </a:fld>
            <a:endParaRPr lang="es-AR"/>
          </a:p>
        </p:txBody>
      </p:sp>
    </p:spTree>
    <p:extLst>
      <p:ext uri="{BB962C8B-B14F-4D97-AF65-F5344CB8AC3E}">
        <p14:creationId xmlns:p14="http://schemas.microsoft.com/office/powerpoint/2010/main" val="1903568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es-A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A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F1B2E50C-58C8-4CA4-B5F7-AAE94A2C3013}" type="datetime1">
              <a:rPr lang="es-AR" smtClean="0"/>
              <a:t>05/03/2014</a:t>
            </a:fld>
            <a:endParaRPr lang="es-AR"/>
          </a:p>
        </p:txBody>
      </p:sp>
      <p:sp>
        <p:nvSpPr>
          <p:cNvPr id="6" name="Espaço Reservado para Rodapé 4"/>
          <p:cNvSpPr>
            <a:spLocks noGrp="1"/>
          </p:cNvSpPr>
          <p:nvPr>
            <p:ph type="ftr" sz="quarter" idx="11"/>
          </p:nvPr>
        </p:nvSpPr>
        <p:spPr/>
        <p:txBody>
          <a:bodyPr/>
          <a:lstStyle>
            <a:lvl1pPr>
              <a:defRPr/>
            </a:lvl1pPr>
          </a:lstStyle>
          <a:p>
            <a:pPr>
              <a:defRPr/>
            </a:pPr>
            <a:r>
              <a:rPr lang="es-AR" smtClean="0"/>
              <a:t>acnnassifslides  </a:t>
            </a:r>
            <a:endParaRPr lang="es-AR"/>
          </a:p>
        </p:txBody>
      </p:sp>
      <p:sp>
        <p:nvSpPr>
          <p:cNvPr id="7" name="Espaço Reservado para Número de Slide 5"/>
          <p:cNvSpPr>
            <a:spLocks noGrp="1"/>
          </p:cNvSpPr>
          <p:nvPr>
            <p:ph type="sldNum" sz="quarter" idx="12"/>
          </p:nvPr>
        </p:nvSpPr>
        <p:spPr/>
        <p:txBody>
          <a:bodyPr/>
          <a:lstStyle>
            <a:lvl1pPr>
              <a:defRPr/>
            </a:lvl1pPr>
          </a:lstStyle>
          <a:p>
            <a:pPr>
              <a:defRPr/>
            </a:pPr>
            <a:fld id="{57F138CF-1D58-44EF-A66C-238CD80E40CA}" type="slidenum">
              <a:rPr lang="es-AR"/>
              <a:pPr>
                <a:defRPr/>
              </a:pPr>
              <a:t>‹nº›</a:t>
            </a:fld>
            <a:endParaRPr lang="es-AR"/>
          </a:p>
        </p:txBody>
      </p:sp>
    </p:spTree>
    <p:extLst>
      <p:ext uri="{BB962C8B-B14F-4D97-AF65-F5344CB8AC3E}">
        <p14:creationId xmlns:p14="http://schemas.microsoft.com/office/powerpoint/2010/main" val="18577705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es-A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AR" noProof="0" smtClean="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3D038DB1-E01C-4E4D-9E46-D2AB6898CFBC}" type="datetime1">
              <a:rPr lang="es-AR" smtClean="0"/>
              <a:t>05/03/2014</a:t>
            </a:fld>
            <a:endParaRPr lang="es-AR"/>
          </a:p>
        </p:txBody>
      </p:sp>
      <p:sp>
        <p:nvSpPr>
          <p:cNvPr id="6" name="Espaço Reservado para Rodapé 4"/>
          <p:cNvSpPr>
            <a:spLocks noGrp="1"/>
          </p:cNvSpPr>
          <p:nvPr>
            <p:ph type="ftr" sz="quarter" idx="11"/>
          </p:nvPr>
        </p:nvSpPr>
        <p:spPr/>
        <p:txBody>
          <a:bodyPr/>
          <a:lstStyle>
            <a:lvl1pPr>
              <a:defRPr/>
            </a:lvl1pPr>
          </a:lstStyle>
          <a:p>
            <a:pPr>
              <a:defRPr/>
            </a:pPr>
            <a:r>
              <a:rPr lang="es-AR" smtClean="0"/>
              <a:t>acnnassifslides  </a:t>
            </a:r>
            <a:endParaRPr lang="es-AR"/>
          </a:p>
        </p:txBody>
      </p:sp>
      <p:sp>
        <p:nvSpPr>
          <p:cNvPr id="7" name="Espaço Reservado para Número de Slide 5"/>
          <p:cNvSpPr>
            <a:spLocks noGrp="1"/>
          </p:cNvSpPr>
          <p:nvPr>
            <p:ph type="sldNum" sz="quarter" idx="12"/>
          </p:nvPr>
        </p:nvSpPr>
        <p:spPr/>
        <p:txBody>
          <a:bodyPr/>
          <a:lstStyle>
            <a:lvl1pPr>
              <a:defRPr/>
            </a:lvl1pPr>
          </a:lstStyle>
          <a:p>
            <a:pPr>
              <a:defRPr/>
            </a:pPr>
            <a:fld id="{A68463F3-5192-4584-B51C-69A1E3164984}" type="slidenum">
              <a:rPr lang="es-AR"/>
              <a:pPr>
                <a:defRPr/>
              </a:pPr>
              <a:t>‹nº›</a:t>
            </a:fld>
            <a:endParaRPr lang="es-AR"/>
          </a:p>
        </p:txBody>
      </p:sp>
    </p:spTree>
    <p:extLst>
      <p:ext uri="{BB962C8B-B14F-4D97-AF65-F5344CB8AC3E}">
        <p14:creationId xmlns:p14="http://schemas.microsoft.com/office/powerpoint/2010/main" val="3410315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es-A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AR"/>
          </a:p>
        </p:txBody>
      </p:sp>
      <p:sp>
        <p:nvSpPr>
          <p:cNvPr id="4" name="Espaço Reservado para Data 3"/>
          <p:cNvSpPr>
            <a:spLocks noGrp="1"/>
          </p:cNvSpPr>
          <p:nvPr>
            <p:ph type="dt" sz="half" idx="10"/>
          </p:nvPr>
        </p:nvSpPr>
        <p:spPr/>
        <p:txBody>
          <a:bodyPr/>
          <a:lstStyle>
            <a:lvl1pPr>
              <a:defRPr/>
            </a:lvl1pPr>
          </a:lstStyle>
          <a:p>
            <a:pPr>
              <a:defRPr/>
            </a:pPr>
            <a:fld id="{EAE90B7C-EF96-409F-A4F2-6351480F5498}" type="datetime1">
              <a:rPr lang="es-AR" smtClean="0"/>
              <a:t>05/03/2014</a:t>
            </a:fld>
            <a:endParaRPr lang="es-AR"/>
          </a:p>
        </p:txBody>
      </p:sp>
      <p:sp>
        <p:nvSpPr>
          <p:cNvPr id="5" name="Espaço Reservado para Rodapé 4"/>
          <p:cNvSpPr>
            <a:spLocks noGrp="1"/>
          </p:cNvSpPr>
          <p:nvPr>
            <p:ph type="ftr" sz="quarter" idx="11"/>
          </p:nvPr>
        </p:nvSpPr>
        <p:spPr/>
        <p:txBody>
          <a:bodyPr/>
          <a:lstStyle>
            <a:lvl1pPr>
              <a:defRPr/>
            </a:lvl1pPr>
          </a:lstStyle>
          <a:p>
            <a:pPr>
              <a:defRPr/>
            </a:pPr>
            <a:r>
              <a:rPr lang="es-AR" smtClean="0"/>
              <a:t>acnnassifslides  </a:t>
            </a:r>
            <a:endParaRPr lang="es-AR"/>
          </a:p>
        </p:txBody>
      </p:sp>
      <p:sp>
        <p:nvSpPr>
          <p:cNvPr id="6" name="Espaço Reservado para Número de Slide 5"/>
          <p:cNvSpPr>
            <a:spLocks noGrp="1"/>
          </p:cNvSpPr>
          <p:nvPr>
            <p:ph type="sldNum" sz="quarter" idx="12"/>
          </p:nvPr>
        </p:nvSpPr>
        <p:spPr/>
        <p:txBody>
          <a:bodyPr/>
          <a:lstStyle>
            <a:lvl1pPr>
              <a:defRPr/>
            </a:lvl1pPr>
          </a:lstStyle>
          <a:p>
            <a:pPr>
              <a:defRPr/>
            </a:pPr>
            <a:fld id="{41CD031F-9298-43D7-BE29-699A6F2F4A04}" type="slidenum">
              <a:rPr lang="es-AR"/>
              <a:pPr>
                <a:defRPr/>
              </a:pPr>
              <a:t>‹nº›</a:t>
            </a:fld>
            <a:endParaRPr lang="es-AR"/>
          </a:p>
        </p:txBody>
      </p:sp>
    </p:spTree>
    <p:extLst>
      <p:ext uri="{BB962C8B-B14F-4D97-AF65-F5344CB8AC3E}">
        <p14:creationId xmlns:p14="http://schemas.microsoft.com/office/powerpoint/2010/main" val="2467032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es-A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AR"/>
          </a:p>
        </p:txBody>
      </p:sp>
      <p:sp>
        <p:nvSpPr>
          <p:cNvPr id="4" name="Espaço Reservado para Data 3"/>
          <p:cNvSpPr>
            <a:spLocks noGrp="1"/>
          </p:cNvSpPr>
          <p:nvPr>
            <p:ph type="dt" sz="half" idx="10"/>
          </p:nvPr>
        </p:nvSpPr>
        <p:spPr/>
        <p:txBody>
          <a:bodyPr/>
          <a:lstStyle>
            <a:lvl1pPr>
              <a:defRPr/>
            </a:lvl1pPr>
          </a:lstStyle>
          <a:p>
            <a:pPr>
              <a:defRPr/>
            </a:pPr>
            <a:fld id="{91721624-60F4-4539-B899-D2298AC8E058}" type="datetime1">
              <a:rPr lang="es-AR" smtClean="0"/>
              <a:t>05/03/2014</a:t>
            </a:fld>
            <a:endParaRPr lang="es-AR"/>
          </a:p>
        </p:txBody>
      </p:sp>
      <p:sp>
        <p:nvSpPr>
          <p:cNvPr id="5" name="Espaço Reservado para Rodapé 4"/>
          <p:cNvSpPr>
            <a:spLocks noGrp="1"/>
          </p:cNvSpPr>
          <p:nvPr>
            <p:ph type="ftr" sz="quarter" idx="11"/>
          </p:nvPr>
        </p:nvSpPr>
        <p:spPr/>
        <p:txBody>
          <a:bodyPr/>
          <a:lstStyle>
            <a:lvl1pPr>
              <a:defRPr/>
            </a:lvl1pPr>
          </a:lstStyle>
          <a:p>
            <a:pPr>
              <a:defRPr/>
            </a:pPr>
            <a:r>
              <a:rPr lang="es-AR" smtClean="0"/>
              <a:t>acnnassifslides  </a:t>
            </a:r>
            <a:endParaRPr lang="es-AR"/>
          </a:p>
        </p:txBody>
      </p:sp>
      <p:sp>
        <p:nvSpPr>
          <p:cNvPr id="6" name="Espaço Reservado para Número de Slide 5"/>
          <p:cNvSpPr>
            <a:spLocks noGrp="1"/>
          </p:cNvSpPr>
          <p:nvPr>
            <p:ph type="sldNum" sz="quarter" idx="12"/>
          </p:nvPr>
        </p:nvSpPr>
        <p:spPr/>
        <p:txBody>
          <a:bodyPr/>
          <a:lstStyle>
            <a:lvl1pPr>
              <a:defRPr/>
            </a:lvl1pPr>
          </a:lstStyle>
          <a:p>
            <a:pPr>
              <a:defRPr/>
            </a:pPr>
            <a:fld id="{A87EE27C-4F71-46A7-9F2C-326D552D132F}" type="slidenum">
              <a:rPr lang="es-AR"/>
              <a:pPr>
                <a:defRPr/>
              </a:pPr>
              <a:t>‹nº›</a:t>
            </a:fld>
            <a:endParaRPr lang="es-AR"/>
          </a:p>
        </p:txBody>
      </p:sp>
    </p:spTree>
    <p:extLst>
      <p:ext uri="{BB962C8B-B14F-4D97-AF65-F5344CB8AC3E}">
        <p14:creationId xmlns:p14="http://schemas.microsoft.com/office/powerpoint/2010/main" val="1302129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ltLang="pt-BR" smtClean="0"/>
              <a:t>Clique para editar o estilo do título mestre</a:t>
            </a:r>
            <a:endParaRPr lang="es-AR" altLang="pt-BR" smtClean="0"/>
          </a:p>
        </p:txBody>
      </p:sp>
      <p:sp>
        <p:nvSpPr>
          <p:cNvPr id="1027" name="Espaço Reservado para Texto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os estilos do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s-AR" altLang="pt-BR" smtClean="0"/>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1F3D0B2-DA5E-4607-848A-B79FA287F669}" type="datetime1">
              <a:rPr lang="es-AR" smtClean="0"/>
              <a:t>05/03/2014</a:t>
            </a:fld>
            <a:endParaRPr lang="es-A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r>
              <a:rPr lang="es-AR" smtClean="0"/>
              <a:t>acnnassifslides  </a:t>
            </a:r>
            <a:endParaRPr lang="es-A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EDD1DC8-B6C6-4297-9089-1550D2EA462B}" type="slidenum">
              <a:rPr lang="es-AR"/>
              <a:pPr>
                <a:defRPr/>
              </a:pPr>
              <a:t>‹nº›</a:t>
            </a:fld>
            <a:endParaRPr lang="es-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0" y="5072360"/>
            <a:ext cx="3990964" cy="1754326"/>
          </a:xfrm>
          <a:prstGeom prst="rect">
            <a:avLst/>
          </a:prstGeom>
          <a:solidFill>
            <a:schemeClr val="bg1">
              <a:lumMod val="50000"/>
            </a:schemeClr>
          </a:solidFill>
        </p:spPr>
        <p:style>
          <a:lnRef idx="0">
            <a:schemeClr val="accent3"/>
          </a:lnRef>
          <a:fillRef idx="3">
            <a:schemeClr val="accent3"/>
          </a:fillRef>
          <a:effectRef idx="3">
            <a:schemeClr val="accent3"/>
          </a:effectRef>
          <a:fontRef idx="minor">
            <a:schemeClr val="lt1"/>
          </a:fontRef>
        </p:style>
        <p:txBody>
          <a:bodyPr wrap="none">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fontAlgn="auto">
              <a:spcBef>
                <a:spcPts val="0"/>
              </a:spcBef>
              <a:spcAft>
                <a:spcPts val="0"/>
              </a:spcAft>
              <a:defRPr/>
            </a:pPr>
            <a:r>
              <a:rPr lang="pt-BR" sz="5400" b="1" i="1" cap="all" dirty="0">
                <a:ln w="0"/>
                <a:solidFill>
                  <a:srgbClr val="FFFF00"/>
                </a:solidFill>
                <a:effectLst>
                  <a:outerShdw blurRad="38100" dist="38100" dir="2700000" algn="tl">
                    <a:srgbClr val="000000">
                      <a:alpha val="43137"/>
                    </a:srgbClr>
                  </a:outerShdw>
                  <a:reflection blurRad="12700" stA="50000" endPos="50000" dist="5000" dir="5400000" sy="-100000" rotWithShape="0"/>
                </a:effectLst>
              </a:rPr>
              <a:t>Dá-me</a:t>
            </a:r>
          </a:p>
          <a:p>
            <a:pPr algn="ctr" fontAlgn="auto">
              <a:spcBef>
                <a:spcPts val="0"/>
              </a:spcBef>
              <a:spcAft>
                <a:spcPts val="0"/>
              </a:spcAft>
              <a:defRPr/>
            </a:pPr>
            <a:r>
              <a:rPr lang="pt-BR" sz="5400" b="1" i="1" cap="all" dirty="0">
                <a:ln w="0"/>
                <a:solidFill>
                  <a:srgbClr val="FFFF00"/>
                </a:solidFill>
                <a:effectLst>
                  <a:outerShdw blurRad="38100" dist="38100" dir="2700000" algn="tl">
                    <a:srgbClr val="000000">
                      <a:alpha val="43137"/>
                    </a:srgbClr>
                  </a:outerShdw>
                  <a:reflection blurRad="12700" stA="50000" endPos="50000" dist="5000" dir="5400000" sy="-100000" rotWithShape="0"/>
                </a:effectLst>
              </a:rPr>
              <a:t> tuas mãos </a:t>
            </a:r>
          </a:p>
        </p:txBody>
      </p:sp>
      <p:sp>
        <p:nvSpPr>
          <p:cNvPr id="3" name="Espaço Reservado para Rodapé 2"/>
          <p:cNvSpPr>
            <a:spLocks noGrp="1"/>
          </p:cNvSpPr>
          <p:nvPr>
            <p:ph type="ftr" sz="quarter" idx="11"/>
          </p:nvPr>
        </p:nvSpPr>
        <p:spPr>
          <a:xfrm>
            <a:off x="6757988" y="5626100"/>
            <a:ext cx="2384425" cy="647700"/>
          </a:xfrm>
        </p:spPr>
        <p:txBody>
          <a:bodyPr/>
          <a:lstStyle/>
          <a:p>
            <a:pPr>
              <a:defRPr/>
            </a:pPr>
            <a:r>
              <a:rPr lang="es-AR" sz="2400" b="1" smtClean="0">
                <a:solidFill>
                  <a:srgbClr val="002060"/>
                </a:solidFill>
                <a:effectLst>
                  <a:outerShdw blurRad="38100" dist="38100" dir="2700000" algn="tl">
                    <a:srgbClr val="000000">
                      <a:alpha val="43137"/>
                    </a:srgbClr>
                  </a:outerShdw>
                </a:effectLst>
              </a:rPr>
              <a:t>acnnassifslides  </a:t>
            </a:r>
            <a:endParaRPr lang="es-AR" sz="2800" b="1" dirty="0">
              <a:solidFill>
                <a:srgbClr val="002060"/>
              </a:solidFill>
              <a:effectLst>
                <a:outerShdw blurRad="38100" dist="38100" dir="2700000" algn="tl">
                  <a:srgbClr val="000000">
                    <a:alpha val="43137"/>
                  </a:srgbClr>
                </a:outerShdw>
              </a:effectLst>
            </a:endParaRPr>
          </a:p>
        </p:txBody>
      </p:sp>
      <p:pic>
        <p:nvPicPr>
          <p:cNvPr id="5" name="dá-me tuas mãos999.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8424" y="2996952"/>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4000" advTm="11825">
        <p14:vortex dir="r"/>
      </p:transition>
    </mc:Choice>
    <mc:Fallback xmlns="">
      <p:transition spd="slow" advTm="11825">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500" fill="hold"/>
                                        <p:tgtEl>
                                          <p:spTgt spid="2"/>
                                        </p:tgtEl>
                                        <p:attrNameLst>
                                          <p:attrName>ppt_w</p:attrName>
                                        </p:attrNameLst>
                                      </p:cBhvr>
                                      <p:tavLst>
                                        <p:tav tm="0">
                                          <p:val>
                                            <p:fltVal val="0"/>
                                          </p:val>
                                        </p:tav>
                                        <p:tav tm="100000">
                                          <p:val>
                                            <p:strVal val="#ppt_w"/>
                                          </p:val>
                                        </p:tav>
                                      </p:tavLst>
                                    </p:anim>
                                    <p:anim calcmode="lin" valueType="num">
                                      <p:cBhvr>
                                        <p:cTn id="8" dur="3500" fill="hold"/>
                                        <p:tgtEl>
                                          <p:spTgt spid="2"/>
                                        </p:tgtEl>
                                        <p:attrNameLst>
                                          <p:attrName>ppt_h</p:attrName>
                                        </p:attrNameLst>
                                      </p:cBhvr>
                                      <p:tavLst>
                                        <p:tav tm="0">
                                          <p:val>
                                            <p:fltVal val="0"/>
                                          </p:val>
                                        </p:tav>
                                        <p:tav tm="100000">
                                          <p:val>
                                            <p:strVal val="#ppt_h"/>
                                          </p:val>
                                        </p:tav>
                                      </p:tavLst>
                                    </p:anim>
                                    <p:animEffect transition="in" filter="fade">
                                      <p:cBhvr>
                                        <p:cTn id="9" dur="3500"/>
                                        <p:tgtEl>
                                          <p:spTgt spid="2"/>
                                        </p:tgtEl>
                                      </p:cBhvr>
                                    </p:animEffect>
                                  </p:childTnLst>
                                </p:cTn>
                              </p:par>
                              <p:par>
                                <p:cTn id="10" presetID="26"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80">
                                          <p:stCondLst>
                                            <p:cond delay="0"/>
                                          </p:stCondLst>
                                        </p:cTn>
                                        <p:tgtEl>
                                          <p:spTgt spid="3"/>
                                        </p:tgtEl>
                                      </p:cBhvr>
                                    </p:animEffect>
                                    <p:anim calcmode="lin" valueType="num">
                                      <p:cBhvr>
                                        <p:cTn id="13"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gtEl>
                                      </p:cBhvr>
                                      <p:to x="100000" y="60000"/>
                                    </p:animScale>
                                    <p:animScale>
                                      <p:cBhvr>
                                        <p:cTn id="19" dur="166" decel="50000">
                                          <p:stCondLst>
                                            <p:cond delay="676"/>
                                          </p:stCondLst>
                                        </p:cTn>
                                        <p:tgtEl>
                                          <p:spTgt spid="3"/>
                                        </p:tgtEl>
                                      </p:cBhvr>
                                      <p:to x="100000" y="100000"/>
                                    </p:animScale>
                                    <p:animScale>
                                      <p:cBhvr>
                                        <p:cTn id="20" dur="26">
                                          <p:stCondLst>
                                            <p:cond delay="1312"/>
                                          </p:stCondLst>
                                        </p:cTn>
                                        <p:tgtEl>
                                          <p:spTgt spid="3"/>
                                        </p:tgtEl>
                                      </p:cBhvr>
                                      <p:to x="100000" y="80000"/>
                                    </p:animScale>
                                    <p:animScale>
                                      <p:cBhvr>
                                        <p:cTn id="21" dur="166" decel="50000">
                                          <p:stCondLst>
                                            <p:cond delay="1338"/>
                                          </p:stCondLst>
                                        </p:cTn>
                                        <p:tgtEl>
                                          <p:spTgt spid="3"/>
                                        </p:tgtEl>
                                      </p:cBhvr>
                                      <p:to x="100000" y="100000"/>
                                    </p:animScale>
                                    <p:animScale>
                                      <p:cBhvr>
                                        <p:cTn id="22" dur="26">
                                          <p:stCondLst>
                                            <p:cond delay="1642"/>
                                          </p:stCondLst>
                                        </p:cTn>
                                        <p:tgtEl>
                                          <p:spTgt spid="3"/>
                                        </p:tgtEl>
                                      </p:cBhvr>
                                      <p:to x="100000" y="90000"/>
                                    </p:animScale>
                                    <p:animScale>
                                      <p:cBhvr>
                                        <p:cTn id="23" dur="166" decel="50000">
                                          <p:stCondLst>
                                            <p:cond delay="1668"/>
                                          </p:stCondLst>
                                        </p:cTn>
                                        <p:tgtEl>
                                          <p:spTgt spid="3"/>
                                        </p:tgtEl>
                                      </p:cBhvr>
                                      <p:to x="100000" y="100000"/>
                                    </p:animScale>
                                    <p:animScale>
                                      <p:cBhvr>
                                        <p:cTn id="24" dur="26">
                                          <p:stCondLst>
                                            <p:cond delay="1808"/>
                                          </p:stCondLst>
                                        </p:cTn>
                                        <p:tgtEl>
                                          <p:spTgt spid="3"/>
                                        </p:tgtEl>
                                      </p:cBhvr>
                                      <p:to x="100000" y="95000"/>
                                    </p:animScale>
                                    <p:animScale>
                                      <p:cBhvr>
                                        <p:cTn id="25" dur="166" decel="50000">
                                          <p:stCondLst>
                                            <p:cond delay="1834"/>
                                          </p:stCondLst>
                                        </p:cTn>
                                        <p:tgtEl>
                                          <p:spTgt spid="3"/>
                                        </p:tgtEl>
                                      </p:cBhvr>
                                      <p:to x="100000" y="100000"/>
                                    </p:animScale>
                                  </p:childTnLst>
                                </p:cTn>
                              </p:par>
                            </p:childTnLst>
                          </p:cTn>
                        </p:par>
                        <p:par>
                          <p:cTn id="26" fill="hold">
                            <p:stCondLst>
                              <p:cond delay="3500"/>
                            </p:stCondLst>
                            <p:childTnLst>
                              <p:par>
                                <p:cTn id="27" presetID="1" presetClass="mediacall" presetSubtype="0" fill="hold" nodeType="afterEffect">
                                  <p:stCondLst>
                                    <p:cond delay="0"/>
                                  </p:stCondLst>
                                  <p:childTnLst>
                                    <p:cmd type="call" cmd="playFrom(0.0)">
                                      <p:cBhvr>
                                        <p:cTn id="28"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29" repeatCount="indefinite" fill="hold" display="0">
                  <p:stCondLst>
                    <p:cond delay="indefinite"/>
                  </p:stCondLst>
                  <p:endCondLst>
                    <p:cond evt="onStopAudio" delay="0">
                      <p:tgtEl>
                        <p:sldTgt/>
                      </p:tgtEl>
                    </p:cond>
                  </p:endCondLst>
                </p:cTn>
                <p:tgtEl>
                  <p:spTgt spid="5"/>
                </p:tgtEl>
              </p:cMediaNode>
            </p:audio>
          </p:childTnLst>
        </p:cTn>
      </p:par>
    </p:tnLst>
    <p:bldLst>
      <p:bldP spid="3"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2000" r="-12000"/>
          </a:stretch>
        </a:blipFill>
        <a:effectLst/>
      </p:bgPr>
    </p:bg>
    <p:spTree>
      <p:nvGrpSpPr>
        <p:cNvPr id="1" name=""/>
        <p:cNvGrpSpPr/>
        <p:nvPr/>
      </p:nvGrpSpPr>
      <p:grpSpPr>
        <a:xfrm>
          <a:off x="0" y="0"/>
          <a:ext cx="0" cy="0"/>
          <a:chOff x="0" y="0"/>
          <a:chExt cx="0" cy="0"/>
        </a:xfrm>
      </p:grpSpPr>
      <p:sp>
        <p:nvSpPr>
          <p:cNvPr id="3074" name="Retângulo 1"/>
          <p:cNvSpPr>
            <a:spLocks noChangeArrowheads="1"/>
          </p:cNvSpPr>
          <p:nvPr/>
        </p:nvSpPr>
        <p:spPr bwMode="auto">
          <a:xfrm>
            <a:off x="6516688" y="620713"/>
            <a:ext cx="2627312"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sz="1200" b="1" dirty="0">
                <a:solidFill>
                  <a:srgbClr val="002060"/>
                </a:solidFill>
                <a:latin typeface="Comic Sans MS" pitchFamily="66" charset="0"/>
              </a:rPr>
              <a:t>Por que tanta pressa </a:t>
            </a:r>
            <a:endParaRPr lang="pt-BR" altLang="pt-BR" sz="1200" b="1" dirty="0" smtClean="0">
              <a:solidFill>
                <a:srgbClr val="002060"/>
              </a:solidFill>
              <a:latin typeface="Comic Sans MS" pitchFamily="66" charset="0"/>
            </a:endParaRPr>
          </a:p>
          <a:p>
            <a:pPr algn="ctr" eaLnBrk="1" hangingPunct="1"/>
            <a:r>
              <a:rPr lang="pt-BR" altLang="pt-BR" sz="1200" b="1" dirty="0" smtClean="0">
                <a:solidFill>
                  <a:srgbClr val="002060"/>
                </a:solidFill>
                <a:latin typeface="Comic Sans MS" pitchFamily="66" charset="0"/>
              </a:rPr>
              <a:t>de </a:t>
            </a:r>
            <a:r>
              <a:rPr lang="pt-BR" altLang="pt-BR" sz="1200" b="1" dirty="0">
                <a:solidFill>
                  <a:srgbClr val="002060"/>
                </a:solidFill>
                <a:latin typeface="Comic Sans MS" pitchFamily="66" charset="0"/>
              </a:rPr>
              <a:t>chegar ao fim,</a:t>
            </a:r>
            <a:br>
              <a:rPr lang="pt-BR" altLang="pt-BR" sz="1200" b="1" dirty="0">
                <a:solidFill>
                  <a:srgbClr val="002060"/>
                </a:solidFill>
                <a:latin typeface="Comic Sans MS" pitchFamily="66" charset="0"/>
              </a:rPr>
            </a:br>
            <a:r>
              <a:rPr lang="pt-BR" altLang="pt-BR" sz="1200" b="1" dirty="0">
                <a:solidFill>
                  <a:srgbClr val="002060"/>
                </a:solidFill>
                <a:latin typeface="Comic Sans MS" pitchFamily="66" charset="0"/>
              </a:rPr>
              <a:t>Por que terminar o nosso amor assim,</a:t>
            </a:r>
            <a:br>
              <a:rPr lang="pt-BR" altLang="pt-BR" sz="1200" b="1" dirty="0">
                <a:solidFill>
                  <a:srgbClr val="002060"/>
                </a:solidFill>
                <a:latin typeface="Comic Sans MS" pitchFamily="66" charset="0"/>
              </a:rPr>
            </a:br>
            <a:r>
              <a:rPr lang="pt-BR" altLang="pt-BR" sz="1200" b="1" dirty="0">
                <a:solidFill>
                  <a:srgbClr val="002060"/>
                </a:solidFill>
                <a:latin typeface="Comic Sans MS" pitchFamily="66" charset="0"/>
              </a:rPr>
              <a:t>Se eu não revelei</a:t>
            </a:r>
            <a:br>
              <a:rPr lang="pt-BR" altLang="pt-BR" sz="1200" b="1" dirty="0">
                <a:solidFill>
                  <a:srgbClr val="002060"/>
                </a:solidFill>
                <a:latin typeface="Comic Sans MS" pitchFamily="66" charset="0"/>
              </a:rPr>
            </a:br>
            <a:r>
              <a:rPr lang="pt-BR" altLang="pt-BR" sz="1200" b="1" dirty="0">
                <a:solidFill>
                  <a:srgbClr val="002060"/>
                </a:solidFill>
                <a:latin typeface="Comic Sans MS" pitchFamily="66" charset="0"/>
              </a:rPr>
              <a:t>Tudo o que sonhei</a:t>
            </a:r>
            <a:br>
              <a:rPr lang="pt-BR" altLang="pt-BR" sz="1200" b="1" dirty="0">
                <a:solidFill>
                  <a:srgbClr val="002060"/>
                </a:solidFill>
                <a:latin typeface="Comic Sans MS" pitchFamily="66" charset="0"/>
              </a:rPr>
            </a:br>
            <a:r>
              <a:rPr lang="pt-BR" altLang="pt-BR" sz="1200" b="1" dirty="0">
                <a:solidFill>
                  <a:srgbClr val="002060"/>
                </a:solidFill>
                <a:latin typeface="Comic Sans MS" pitchFamily="66" charset="0"/>
              </a:rPr>
              <a:t>E nem tu disseste </a:t>
            </a:r>
            <a:endParaRPr lang="pt-BR" altLang="pt-BR" sz="1200" b="1" dirty="0" smtClean="0">
              <a:solidFill>
                <a:srgbClr val="002060"/>
              </a:solidFill>
              <a:latin typeface="Comic Sans MS" pitchFamily="66" charset="0"/>
            </a:endParaRPr>
          </a:p>
          <a:p>
            <a:pPr algn="ctr" eaLnBrk="1" hangingPunct="1"/>
            <a:r>
              <a:rPr lang="pt-BR" altLang="pt-BR" sz="1200" b="1" dirty="0" smtClean="0">
                <a:solidFill>
                  <a:srgbClr val="002060"/>
                </a:solidFill>
                <a:latin typeface="Comic Sans MS" pitchFamily="66" charset="0"/>
              </a:rPr>
              <a:t>tudo </a:t>
            </a:r>
            <a:r>
              <a:rPr lang="pt-BR" altLang="pt-BR" sz="1200" b="1" dirty="0">
                <a:solidFill>
                  <a:srgbClr val="002060"/>
                </a:solidFill>
                <a:latin typeface="Comic Sans MS" pitchFamily="66" charset="0"/>
              </a:rPr>
              <a:t>para mim?</a:t>
            </a:r>
            <a:endParaRPr lang="es-AR" altLang="pt-BR" sz="1200" b="1" dirty="0">
              <a:solidFill>
                <a:srgbClr val="002060"/>
              </a:solidFill>
              <a:latin typeface="Comic Sans MS" pitchFamily="66" charset="0"/>
            </a:endParaRPr>
          </a:p>
        </p:txBody>
      </p:sp>
      <p:sp>
        <p:nvSpPr>
          <p:cNvPr id="3075" name="Espaço Reservado para Rodapé 2"/>
          <p:cNvSpPr>
            <a:spLocks noGrp="1"/>
          </p:cNvSpPr>
          <p:nvPr>
            <p:ph type="ftr" sz="quarter" idx="11"/>
          </p:nvPr>
        </p:nvSpPr>
        <p:spPr bwMode="auto">
          <a:xfrm>
            <a:off x="6248400" y="6356350"/>
            <a:ext cx="2895600" cy="365125"/>
          </a:xfrm>
          <a:ln>
            <a:miter lim="800000"/>
            <a:headEnd/>
            <a:tailEnd/>
          </a:ln>
        </p:spPr>
        <p:txBody>
          <a:bodyPr wrap="square" numCol="1" anchorCtr="0" compatLnSpc="1">
            <a:prstTxWarp prst="textNoShape">
              <a:avLst/>
            </a:prstTxWarp>
          </a:bodyPr>
          <a:lstStyle/>
          <a:p>
            <a:pPr fontAlgn="base">
              <a:spcBef>
                <a:spcPct val="0"/>
              </a:spcBef>
              <a:spcAft>
                <a:spcPct val="0"/>
              </a:spcAft>
              <a:defRPr/>
            </a:pPr>
            <a:r>
              <a:rPr lang="es-AR" smtClean="0">
                <a:solidFill>
                  <a:srgbClr val="002060"/>
                </a:solidFill>
              </a:rPr>
              <a:t>acnnassifslides  </a:t>
            </a:r>
            <a:endParaRPr lang="es-AR" dirty="0">
              <a:solidFill>
                <a:srgbClr val="002060"/>
              </a:solidFill>
            </a:endParaRPr>
          </a:p>
        </p:txBody>
      </p:sp>
    </p:spTree>
  </p:cSld>
  <p:clrMapOvr>
    <a:masterClrMapping/>
  </p:clrMapOvr>
  <mc:AlternateContent xmlns:mc="http://schemas.openxmlformats.org/markup-compatibility/2006" xmlns:p14="http://schemas.microsoft.com/office/powerpoint/2010/main">
    <mc:Choice Requires="p14">
      <p:transition spd="slow" p14:dur="1400" advTm="38189">
        <p14:doors dir="vert"/>
      </p:transition>
    </mc:Choice>
    <mc:Fallback xmlns="">
      <p:transition spd="slow" advTm="38189">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iterate type="wd">
                                    <p:tmPct val="41000"/>
                                  </p:iterate>
                                  <p:childTnLst>
                                    <p:set>
                                      <p:cBhvr>
                                        <p:cTn id="6" dur="1" fill="hold">
                                          <p:stCondLst>
                                            <p:cond delay="0"/>
                                          </p:stCondLst>
                                        </p:cTn>
                                        <p:tgtEl>
                                          <p:spTgt spid="3074"/>
                                        </p:tgtEl>
                                        <p:attrNameLst>
                                          <p:attrName>style.visibility</p:attrName>
                                        </p:attrNameLst>
                                      </p:cBhvr>
                                      <p:to>
                                        <p:strVal val="visible"/>
                                      </p:to>
                                    </p:set>
                                    <p:anim calcmode="lin" valueType="num">
                                      <p:cBhvr>
                                        <p:cTn id="7" dur="1500" fill="hold"/>
                                        <p:tgtEl>
                                          <p:spTgt spid="3074"/>
                                        </p:tgtEl>
                                        <p:attrNameLst>
                                          <p:attrName>ppt_w</p:attrName>
                                        </p:attrNameLst>
                                      </p:cBhvr>
                                      <p:tavLst>
                                        <p:tav tm="0">
                                          <p:val>
                                            <p:fltVal val="0"/>
                                          </p:val>
                                        </p:tav>
                                        <p:tav tm="100000">
                                          <p:val>
                                            <p:strVal val="#ppt_w"/>
                                          </p:val>
                                        </p:tav>
                                      </p:tavLst>
                                    </p:anim>
                                    <p:anim calcmode="lin" valueType="num">
                                      <p:cBhvr>
                                        <p:cTn id="8" dur="1500" fill="hold"/>
                                        <p:tgtEl>
                                          <p:spTgt spid="3074"/>
                                        </p:tgtEl>
                                        <p:attrNameLst>
                                          <p:attrName>ppt_h</p:attrName>
                                        </p:attrNameLst>
                                      </p:cBhvr>
                                      <p:tavLst>
                                        <p:tav tm="0">
                                          <p:val>
                                            <p:fltVal val="0"/>
                                          </p:val>
                                        </p:tav>
                                        <p:tav tm="100000">
                                          <p:val>
                                            <p:strVal val="#ppt_h"/>
                                          </p:val>
                                        </p:tav>
                                      </p:tavLst>
                                    </p:anim>
                                    <p:animEffect transition="in" filter="fade">
                                      <p:cBhvr>
                                        <p:cTn id="9" dur="15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098" name="Retângulo 1"/>
          <p:cNvSpPr>
            <a:spLocks noChangeArrowheads="1"/>
          </p:cNvSpPr>
          <p:nvPr/>
        </p:nvSpPr>
        <p:spPr bwMode="auto">
          <a:xfrm>
            <a:off x="179388" y="5661025"/>
            <a:ext cx="2933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sz="1200" b="1" dirty="0">
                <a:solidFill>
                  <a:srgbClr val="002060"/>
                </a:solidFill>
                <a:latin typeface="Comic Sans MS" pitchFamily="66" charset="0"/>
              </a:rPr>
              <a:t>Dá-me tuas mãos, por favor,</a:t>
            </a:r>
            <a:br>
              <a:rPr lang="pt-BR" altLang="pt-BR" sz="1200" b="1" dirty="0">
                <a:solidFill>
                  <a:srgbClr val="002060"/>
                </a:solidFill>
                <a:latin typeface="Comic Sans MS" pitchFamily="66" charset="0"/>
              </a:rPr>
            </a:br>
            <a:r>
              <a:rPr lang="pt-BR" altLang="pt-BR" sz="1200" b="1" dirty="0">
                <a:solidFill>
                  <a:srgbClr val="002060"/>
                </a:solidFill>
                <a:latin typeface="Comic Sans MS" pitchFamily="66" charset="0"/>
              </a:rPr>
              <a:t>Põe os teus olhos nos meus,</a:t>
            </a:r>
            <a:br>
              <a:rPr lang="pt-BR" altLang="pt-BR" sz="1200" b="1" dirty="0">
                <a:solidFill>
                  <a:srgbClr val="002060"/>
                </a:solidFill>
                <a:latin typeface="Comic Sans MS" pitchFamily="66" charset="0"/>
              </a:rPr>
            </a:br>
            <a:r>
              <a:rPr lang="pt-BR" altLang="pt-BR" sz="1200" b="1" dirty="0">
                <a:solidFill>
                  <a:srgbClr val="002060"/>
                </a:solidFill>
                <a:latin typeface="Comic Sans MS" pitchFamily="66" charset="0"/>
              </a:rPr>
              <a:t>E eles dirão quanta dor</a:t>
            </a:r>
            <a:br>
              <a:rPr lang="pt-BR" altLang="pt-BR" sz="1200" b="1" dirty="0">
                <a:solidFill>
                  <a:srgbClr val="002060"/>
                </a:solidFill>
                <a:latin typeface="Comic Sans MS" pitchFamily="66" charset="0"/>
              </a:rPr>
            </a:br>
            <a:r>
              <a:rPr lang="pt-BR" altLang="pt-BR" sz="1200" b="1" dirty="0">
                <a:solidFill>
                  <a:srgbClr val="002060"/>
                </a:solidFill>
                <a:latin typeface="Comic Sans MS" pitchFamily="66" charset="0"/>
              </a:rPr>
              <a:t>Vai me causar este adeus.</a:t>
            </a:r>
            <a:endParaRPr lang="es-AR" altLang="pt-BR" sz="1200" b="1" dirty="0">
              <a:solidFill>
                <a:srgbClr val="002060"/>
              </a:solidFill>
              <a:latin typeface="Comic Sans MS" pitchFamily="66" charset="0"/>
            </a:endParaRPr>
          </a:p>
        </p:txBody>
      </p:sp>
      <p:sp>
        <p:nvSpPr>
          <p:cNvPr id="4099" name="Espaço Reservado para Rodapé 2"/>
          <p:cNvSpPr>
            <a:spLocks noGrp="1"/>
          </p:cNvSpPr>
          <p:nvPr>
            <p:ph type="ftr" sz="quarter" idx="11"/>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r>
              <a:rPr lang="es-AR" sz="1000" smtClean="0">
                <a:solidFill>
                  <a:srgbClr val="002060"/>
                </a:solidFill>
              </a:rPr>
              <a:t>acnnassifslides  </a:t>
            </a:r>
            <a:endParaRPr lang="es-AR" sz="1000" dirty="0">
              <a:solidFill>
                <a:srgbClr val="002060"/>
              </a:solidFill>
            </a:endParaRPr>
          </a:p>
        </p:txBody>
      </p:sp>
    </p:spTree>
  </p:cSld>
  <p:clrMapOvr>
    <a:masterClrMapping/>
  </p:clrMapOvr>
  <mc:AlternateContent xmlns:mc="http://schemas.openxmlformats.org/markup-compatibility/2006" xmlns:p14="http://schemas.microsoft.com/office/powerpoint/2010/main">
    <mc:Choice Requires="p14">
      <p:transition spd="slow" p14:dur="1250" advTm="18000">
        <p14:conveyor dir="l"/>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iterate type="wd">
                                    <p:tmPct val="40000"/>
                                  </p:iterate>
                                  <p:childTnLst>
                                    <p:set>
                                      <p:cBhvr>
                                        <p:cTn id="6" dur="1" fill="hold">
                                          <p:stCondLst>
                                            <p:cond delay="0"/>
                                          </p:stCondLst>
                                        </p:cTn>
                                        <p:tgtEl>
                                          <p:spTgt spid="4098"/>
                                        </p:tgtEl>
                                        <p:attrNameLst>
                                          <p:attrName>style.visibility</p:attrName>
                                        </p:attrNameLst>
                                      </p:cBhvr>
                                      <p:to>
                                        <p:strVal val="visible"/>
                                      </p:to>
                                    </p:set>
                                    <p:anim calcmode="lin" valueType="num">
                                      <p:cBhvr additive="base">
                                        <p:cTn id="7" dur="1500" fill="hold"/>
                                        <p:tgtEl>
                                          <p:spTgt spid="4098"/>
                                        </p:tgtEl>
                                        <p:attrNameLst>
                                          <p:attrName>ppt_x</p:attrName>
                                        </p:attrNameLst>
                                      </p:cBhvr>
                                      <p:tavLst>
                                        <p:tav tm="0">
                                          <p:val>
                                            <p:strVal val="0-#ppt_w/2"/>
                                          </p:val>
                                        </p:tav>
                                        <p:tav tm="100000">
                                          <p:val>
                                            <p:strVal val="#ppt_x"/>
                                          </p:val>
                                        </p:tav>
                                      </p:tavLst>
                                    </p:anim>
                                    <p:anim calcmode="lin" valueType="num">
                                      <p:cBhvr additive="base">
                                        <p:cTn id="8" dur="1500" fill="hold"/>
                                        <p:tgtEl>
                                          <p:spTgt spid="4098"/>
                                        </p:tgtEl>
                                        <p:attrNameLst>
                                          <p:attrName>ppt_y</p:attrName>
                                        </p:attrNameLst>
                                      </p:cBhvr>
                                      <p:tavLst>
                                        <p:tav tm="0">
                                          <p:val>
                                            <p:strVal val="#ppt_y"/>
                                          </p:val>
                                        </p:tav>
                                        <p:tav tm="100000">
                                          <p:val>
                                            <p:strVal val="#ppt_y"/>
                                          </p:val>
                                        </p:tav>
                                      </p:tavLst>
                                    </p:anim>
                                  </p:childTnLst>
                                </p:cTn>
                              </p:par>
                              <p:par>
                                <p:cTn id="9" presetID="31" presetClass="entr" presetSubtype="0" fill="hold" nodeType="withEffect">
                                  <p:stCondLst>
                                    <p:cond delay="0"/>
                                  </p:stCondLst>
                                  <p:iterate type="wd">
                                    <p:tmPct val="40000"/>
                                  </p:iterate>
                                  <p:childTnLst>
                                    <p:set>
                                      <p:cBhvr>
                                        <p:cTn id="10" dur="1" fill="hold">
                                          <p:stCondLst>
                                            <p:cond delay="0"/>
                                          </p:stCondLst>
                                        </p:cTn>
                                        <p:tgtEl>
                                          <p:spTgt spid="4098">
                                            <p:txEl>
                                              <p:pRg st="0" end="0"/>
                                            </p:txEl>
                                          </p:spTgt>
                                        </p:tgtEl>
                                        <p:attrNameLst>
                                          <p:attrName>style.visibility</p:attrName>
                                        </p:attrNameLst>
                                      </p:cBhvr>
                                      <p:to>
                                        <p:strVal val="visible"/>
                                      </p:to>
                                    </p:set>
                                    <p:anim calcmode="lin" valueType="num">
                                      <p:cBhvr>
                                        <p:cTn id="11" dur="1500" fill="hold"/>
                                        <p:tgtEl>
                                          <p:spTgt spid="4098">
                                            <p:txEl>
                                              <p:pRg st="0" end="0"/>
                                            </p:txEl>
                                          </p:spTgt>
                                        </p:tgtEl>
                                        <p:attrNameLst>
                                          <p:attrName>ppt_w</p:attrName>
                                        </p:attrNameLst>
                                      </p:cBhvr>
                                      <p:tavLst>
                                        <p:tav tm="0">
                                          <p:val>
                                            <p:fltVal val="0"/>
                                          </p:val>
                                        </p:tav>
                                        <p:tav tm="100000">
                                          <p:val>
                                            <p:strVal val="#ppt_w"/>
                                          </p:val>
                                        </p:tav>
                                      </p:tavLst>
                                    </p:anim>
                                    <p:anim calcmode="lin" valueType="num">
                                      <p:cBhvr>
                                        <p:cTn id="12" dur="1500" fill="hold"/>
                                        <p:tgtEl>
                                          <p:spTgt spid="4098">
                                            <p:txEl>
                                              <p:pRg st="0" end="0"/>
                                            </p:txEl>
                                          </p:spTgt>
                                        </p:tgtEl>
                                        <p:attrNameLst>
                                          <p:attrName>ppt_h</p:attrName>
                                        </p:attrNameLst>
                                      </p:cBhvr>
                                      <p:tavLst>
                                        <p:tav tm="0">
                                          <p:val>
                                            <p:fltVal val="0"/>
                                          </p:val>
                                        </p:tav>
                                        <p:tav tm="100000">
                                          <p:val>
                                            <p:strVal val="#ppt_h"/>
                                          </p:val>
                                        </p:tav>
                                      </p:tavLst>
                                    </p:anim>
                                    <p:anim calcmode="lin" valueType="num">
                                      <p:cBhvr>
                                        <p:cTn id="13" dur="1500" fill="hold"/>
                                        <p:tgtEl>
                                          <p:spTgt spid="4098">
                                            <p:txEl>
                                              <p:pRg st="0" end="0"/>
                                            </p:txEl>
                                          </p:spTgt>
                                        </p:tgtEl>
                                        <p:attrNameLst>
                                          <p:attrName>style.rotation</p:attrName>
                                        </p:attrNameLst>
                                      </p:cBhvr>
                                      <p:tavLst>
                                        <p:tav tm="0">
                                          <p:val>
                                            <p:fltVal val="90"/>
                                          </p:val>
                                        </p:tav>
                                        <p:tav tm="100000">
                                          <p:val>
                                            <p:fltVal val="0"/>
                                          </p:val>
                                        </p:tav>
                                      </p:tavLst>
                                    </p:anim>
                                    <p:animEffect transition="in" filter="fade">
                                      <p:cBhvr>
                                        <p:cTn id="14" dur="1500"/>
                                        <p:tgtEl>
                                          <p:spTgt spid="409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22000" b="-22000"/>
          </a:stretch>
        </a:blipFill>
        <a:effectLst/>
      </p:bgPr>
    </p:bg>
    <p:spTree>
      <p:nvGrpSpPr>
        <p:cNvPr id="1" name=""/>
        <p:cNvGrpSpPr/>
        <p:nvPr/>
      </p:nvGrpSpPr>
      <p:grpSpPr>
        <a:xfrm>
          <a:off x="0" y="0"/>
          <a:ext cx="0" cy="0"/>
          <a:chOff x="0" y="0"/>
          <a:chExt cx="0" cy="0"/>
        </a:xfrm>
      </p:grpSpPr>
      <p:sp>
        <p:nvSpPr>
          <p:cNvPr id="5122" name="Retângulo 1"/>
          <p:cNvSpPr>
            <a:spLocks noChangeArrowheads="1"/>
          </p:cNvSpPr>
          <p:nvPr/>
        </p:nvSpPr>
        <p:spPr bwMode="auto">
          <a:xfrm>
            <a:off x="0" y="260350"/>
            <a:ext cx="29876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sz="1200" b="1" dirty="0">
                <a:solidFill>
                  <a:schemeClr val="bg1"/>
                </a:solidFill>
                <a:latin typeface="Comic Sans MS" pitchFamily="66" charset="0"/>
              </a:rPr>
              <a:t>Ficou tão triste o luar</a:t>
            </a:r>
            <a:br>
              <a:rPr lang="pt-BR" altLang="pt-BR" sz="1200" b="1" dirty="0">
                <a:solidFill>
                  <a:schemeClr val="bg1"/>
                </a:solidFill>
                <a:latin typeface="Comic Sans MS" pitchFamily="66" charset="0"/>
              </a:rPr>
            </a:br>
            <a:r>
              <a:rPr lang="pt-BR" altLang="pt-BR" sz="1200" b="1" dirty="0">
                <a:solidFill>
                  <a:schemeClr val="bg1"/>
                </a:solidFill>
                <a:latin typeface="Comic Sans MS" pitchFamily="66" charset="0"/>
              </a:rPr>
              <a:t>Vendo acabar o nosso amor!</a:t>
            </a:r>
            <a:br>
              <a:rPr lang="pt-BR" altLang="pt-BR" sz="1200" b="1" dirty="0">
                <a:solidFill>
                  <a:schemeClr val="bg1"/>
                </a:solidFill>
                <a:latin typeface="Comic Sans MS" pitchFamily="66" charset="0"/>
              </a:rPr>
            </a:br>
            <a:r>
              <a:rPr lang="pt-BR" altLang="pt-BR" sz="1200" b="1" dirty="0">
                <a:solidFill>
                  <a:schemeClr val="bg1"/>
                </a:solidFill>
                <a:latin typeface="Comic Sans MS" pitchFamily="66" charset="0"/>
              </a:rPr>
              <a:t>Tudo te manda ficar.</a:t>
            </a:r>
            <a:br>
              <a:rPr lang="pt-BR" altLang="pt-BR" sz="1200" b="1" dirty="0">
                <a:solidFill>
                  <a:schemeClr val="bg1"/>
                </a:solidFill>
                <a:latin typeface="Comic Sans MS" pitchFamily="66" charset="0"/>
              </a:rPr>
            </a:br>
            <a:r>
              <a:rPr lang="pt-BR" altLang="pt-BR" sz="1200" b="1" dirty="0">
                <a:solidFill>
                  <a:schemeClr val="bg1"/>
                </a:solidFill>
                <a:latin typeface="Comic Sans MS" pitchFamily="66" charset="0"/>
              </a:rPr>
              <a:t>Dá-me tuas mãos, por favor. </a:t>
            </a:r>
            <a:endParaRPr lang="es-AR" altLang="pt-BR" sz="1200" b="1" dirty="0">
              <a:solidFill>
                <a:schemeClr val="bg1"/>
              </a:solidFill>
              <a:latin typeface="Comic Sans MS" pitchFamily="66" charset="0"/>
            </a:endParaRPr>
          </a:p>
        </p:txBody>
      </p:sp>
      <p:sp>
        <p:nvSpPr>
          <p:cNvPr id="5123" name="Espaço Reservado para Rodapé 2"/>
          <p:cNvSpPr>
            <a:spLocks noGrp="1"/>
          </p:cNvSpPr>
          <p:nvPr>
            <p:ph type="ftr" sz="quarter" idx="11"/>
          </p:nvPr>
        </p:nvSpPr>
        <p:spPr bwMode="auto">
          <a:xfrm>
            <a:off x="6248400" y="6356350"/>
            <a:ext cx="2895600" cy="365125"/>
          </a:xfrm>
          <a:ln>
            <a:miter lim="800000"/>
            <a:headEnd/>
            <a:tailEnd/>
          </a:ln>
        </p:spPr>
        <p:txBody>
          <a:bodyPr wrap="square" numCol="1" anchorCtr="0" compatLnSpc="1">
            <a:prstTxWarp prst="textNoShape">
              <a:avLst/>
            </a:prstTxWarp>
          </a:bodyPr>
          <a:lstStyle/>
          <a:p>
            <a:pPr fontAlgn="base">
              <a:spcBef>
                <a:spcPct val="0"/>
              </a:spcBef>
              <a:spcAft>
                <a:spcPct val="0"/>
              </a:spcAft>
              <a:defRPr/>
            </a:pPr>
            <a:r>
              <a:rPr lang="es-AR" sz="1000" b="1" smtClean="0">
                <a:solidFill>
                  <a:schemeClr val="bg1"/>
                </a:solidFill>
              </a:rPr>
              <a:t>acnnassifslides  </a:t>
            </a:r>
            <a:endParaRPr lang="es-AR" sz="1000" b="1" dirty="0">
              <a:solidFill>
                <a:schemeClr val="bg1"/>
              </a:solidFill>
            </a:endParaRPr>
          </a:p>
        </p:txBody>
      </p:sp>
    </p:spTree>
  </p:cSld>
  <p:clrMapOvr>
    <a:masterClrMapping/>
  </p:clrMapOvr>
  <mc:AlternateContent xmlns:mc="http://schemas.openxmlformats.org/markup-compatibility/2006" xmlns:p14="http://schemas.microsoft.com/office/powerpoint/2010/main">
    <mc:Choice Requires="p14">
      <p:transition spd="slow" p14:dur="1100" advTm="27176">
        <p14:switch dir="r"/>
      </p:transition>
    </mc:Choice>
    <mc:Fallback xmlns="">
      <p:transition spd="slow" advTm="271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iterate type="wd">
                                    <p:tmPct val="40000"/>
                                  </p:iterate>
                                  <p:childTnLst>
                                    <p:set>
                                      <p:cBhvr>
                                        <p:cTn id="6" dur="1" fill="hold">
                                          <p:stCondLst>
                                            <p:cond delay="0"/>
                                          </p:stCondLst>
                                        </p:cTn>
                                        <p:tgtEl>
                                          <p:spTgt spid="5122"/>
                                        </p:tgtEl>
                                        <p:attrNameLst>
                                          <p:attrName>style.visibility</p:attrName>
                                        </p:attrNameLst>
                                      </p:cBhvr>
                                      <p:to>
                                        <p:strVal val="visible"/>
                                      </p:to>
                                    </p:set>
                                    <p:animEffect transition="in" filter="wipe(left)">
                                      <p:cBhvr>
                                        <p:cTn id="7" dur="1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t="-4000" b="-40000"/>
          </a:stretch>
        </a:blipFill>
        <a:effectLst/>
      </p:bgPr>
    </p:bg>
    <p:spTree>
      <p:nvGrpSpPr>
        <p:cNvPr id="1" name=""/>
        <p:cNvGrpSpPr/>
        <p:nvPr/>
      </p:nvGrpSpPr>
      <p:grpSpPr>
        <a:xfrm>
          <a:off x="0" y="0"/>
          <a:ext cx="0" cy="0"/>
          <a:chOff x="0" y="0"/>
          <a:chExt cx="0" cy="0"/>
        </a:xfrm>
      </p:grpSpPr>
      <p:sp>
        <p:nvSpPr>
          <p:cNvPr id="2" name="Espaço Reservado para Rodapé 1"/>
          <p:cNvSpPr>
            <a:spLocks noGrp="1"/>
          </p:cNvSpPr>
          <p:nvPr>
            <p:ph type="ftr" sz="quarter" idx="11"/>
          </p:nvPr>
        </p:nvSpPr>
        <p:spPr>
          <a:xfrm>
            <a:off x="0" y="6356350"/>
            <a:ext cx="2895600" cy="365125"/>
          </a:xfrm>
        </p:spPr>
        <p:txBody>
          <a:bodyPr/>
          <a:lstStyle/>
          <a:p>
            <a:pPr>
              <a:defRPr/>
            </a:pPr>
            <a:r>
              <a:rPr lang="es-AR" smtClean="0"/>
              <a:t>acnnassifslides  </a:t>
            </a:r>
            <a:endParaRPr lang="es-AR" dirty="0"/>
          </a:p>
        </p:txBody>
      </p:sp>
      <p:sp>
        <p:nvSpPr>
          <p:cNvPr id="6147" name="Retângulo 2"/>
          <p:cNvSpPr>
            <a:spLocks noChangeArrowheads="1"/>
          </p:cNvSpPr>
          <p:nvPr/>
        </p:nvSpPr>
        <p:spPr bwMode="auto">
          <a:xfrm>
            <a:off x="0" y="0"/>
            <a:ext cx="4572000" cy="1384300"/>
          </a:xfrm>
          <a:prstGeom prst="rect">
            <a:avLst/>
          </a:prstGeom>
          <a:solidFill>
            <a:srgbClr val="002060">
              <a:alpha val="20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pt-BR" altLang="pt-BR" sz="1200" b="1" dirty="0">
                <a:solidFill>
                  <a:srgbClr val="FFFF00"/>
                </a:solidFill>
                <a:latin typeface="Calibri" pitchFamily="34" charset="0"/>
              </a:rPr>
              <a:t>Angelina Jolie</a:t>
            </a:r>
            <a:r>
              <a:rPr lang="pt-BR" altLang="pt-BR" sz="1200" b="1" dirty="0">
                <a:solidFill>
                  <a:schemeClr val="bg1"/>
                </a:solidFill>
                <a:latin typeface="Calibri" pitchFamily="34" charset="0"/>
              </a:rPr>
              <a:t> (Los Angeles – 4 de junho de 1975) é uma atriz estadunidense. Jolie promove causas humanitárias, e é conhecida por seu trabalho com refugiados como embaixadora do Alto Comissariado das  Nações Unidas para os Refugiados (ACNUR). Ela tem sido citada como uma das pessoas mais atraentes do mundo, bem como a "mulher mais bonita" do mundo, títulos para os quais ela tem recebido atenção da mídia.</a:t>
            </a:r>
          </a:p>
        </p:txBody>
      </p:sp>
    </p:spTree>
  </p:cSld>
  <p:clrMapOvr>
    <a:masterClrMapping/>
  </p:clrMapOvr>
  <mc:AlternateContent xmlns:mc="http://schemas.openxmlformats.org/markup-compatibility/2006" xmlns:p14="http://schemas.microsoft.com/office/powerpoint/2010/main">
    <mc:Choice Requires="p14">
      <p:transition spd="slow" p14:dur="1400" advTm="34000">
        <p14:ripp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grpId="0" nodeType="withEffect">
                                  <p:stCondLst>
                                    <p:cond delay="0"/>
                                  </p:stCondLst>
                                  <p:iterate type="wd">
                                    <p:tmPct val="43000"/>
                                  </p:iterate>
                                  <p:childTnLst>
                                    <p:set>
                                      <p:cBhvr>
                                        <p:cTn id="6" dur="1" fill="hold">
                                          <p:stCondLst>
                                            <p:cond delay="0"/>
                                          </p:stCondLst>
                                        </p:cTn>
                                        <p:tgtEl>
                                          <p:spTgt spid="6147"/>
                                        </p:tgtEl>
                                        <p:attrNameLst>
                                          <p:attrName>style.visibility</p:attrName>
                                        </p:attrNameLst>
                                      </p:cBhvr>
                                      <p:to>
                                        <p:strVal val="visible"/>
                                      </p:to>
                                    </p:set>
                                    <p:anim calcmode="lin" valueType="num">
                                      <p:cBhvr>
                                        <p:cTn id="7" dur="750" fill="hold"/>
                                        <p:tgtEl>
                                          <p:spTgt spid="6147"/>
                                        </p:tgtEl>
                                        <p:attrNameLst>
                                          <p:attrName>ppt_w</p:attrName>
                                        </p:attrNameLst>
                                      </p:cBhvr>
                                      <p:tavLst>
                                        <p:tav tm="0">
                                          <p:val>
                                            <p:fltVal val="0"/>
                                          </p:val>
                                        </p:tav>
                                        <p:tav tm="100000">
                                          <p:val>
                                            <p:strVal val="#ppt_w"/>
                                          </p:val>
                                        </p:tav>
                                      </p:tavLst>
                                    </p:anim>
                                    <p:anim calcmode="lin" valueType="num">
                                      <p:cBhvr>
                                        <p:cTn id="8" dur="750" fill="hold"/>
                                        <p:tgtEl>
                                          <p:spTgt spid="6147"/>
                                        </p:tgtEl>
                                        <p:attrNameLst>
                                          <p:attrName>ppt_h</p:attrName>
                                        </p:attrNameLst>
                                      </p:cBhvr>
                                      <p:tavLst>
                                        <p:tav tm="0">
                                          <p:val>
                                            <p:fltVal val="0"/>
                                          </p:val>
                                        </p:tav>
                                        <p:tav tm="100000">
                                          <p:val>
                                            <p:strVal val="#ppt_h"/>
                                          </p:val>
                                        </p:tav>
                                      </p:tavLst>
                                    </p:anim>
                                    <p:animEffect transition="in" filter="fade">
                                      <p:cBhvr>
                                        <p:cTn id="9" dur="75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b="-1000"/>
          </a:stretch>
        </a:blipFill>
        <a:effectLst/>
      </p:bgPr>
    </p:bg>
    <p:spTree>
      <p:nvGrpSpPr>
        <p:cNvPr id="1" name=""/>
        <p:cNvGrpSpPr/>
        <p:nvPr/>
      </p:nvGrpSpPr>
      <p:grpSpPr>
        <a:xfrm>
          <a:off x="0" y="0"/>
          <a:ext cx="0" cy="0"/>
          <a:chOff x="0" y="0"/>
          <a:chExt cx="0" cy="0"/>
        </a:xfrm>
      </p:grpSpPr>
      <p:sp>
        <p:nvSpPr>
          <p:cNvPr id="2" name="Espaço Reservado para Rodapé 1"/>
          <p:cNvSpPr>
            <a:spLocks noGrp="1"/>
          </p:cNvSpPr>
          <p:nvPr>
            <p:ph type="ftr" sz="quarter" idx="11"/>
          </p:nvPr>
        </p:nvSpPr>
        <p:spPr/>
        <p:txBody>
          <a:bodyPr/>
          <a:lstStyle/>
          <a:p>
            <a:pPr>
              <a:defRPr/>
            </a:pPr>
            <a:r>
              <a:rPr lang="es-AR" smtClean="0"/>
              <a:t>acnnassifslides  </a:t>
            </a:r>
            <a:endParaRPr lang="es-AR" dirty="0"/>
          </a:p>
        </p:txBody>
      </p:sp>
      <p:sp>
        <p:nvSpPr>
          <p:cNvPr id="7171" name="Retângulo 2"/>
          <p:cNvSpPr>
            <a:spLocks noChangeArrowheads="1"/>
          </p:cNvSpPr>
          <p:nvPr/>
        </p:nvSpPr>
        <p:spPr bwMode="auto">
          <a:xfrm>
            <a:off x="6156325" y="765175"/>
            <a:ext cx="286226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sz="1400" b="1" dirty="0">
                <a:solidFill>
                  <a:srgbClr val="002060"/>
                </a:solidFill>
                <a:latin typeface="Calibri" pitchFamily="34" charset="0"/>
              </a:rPr>
              <a:t>Dá-me tuas mãos, por favor,</a:t>
            </a:r>
            <a:br>
              <a:rPr lang="pt-BR" altLang="pt-BR" sz="1400" b="1" dirty="0">
                <a:solidFill>
                  <a:srgbClr val="002060"/>
                </a:solidFill>
                <a:latin typeface="Calibri" pitchFamily="34" charset="0"/>
              </a:rPr>
            </a:br>
            <a:r>
              <a:rPr lang="pt-BR" altLang="pt-BR" sz="1400" b="1" dirty="0">
                <a:solidFill>
                  <a:srgbClr val="002060"/>
                </a:solidFill>
                <a:latin typeface="Calibri" pitchFamily="34" charset="0"/>
              </a:rPr>
              <a:t>Põe os teus olhos nos meus,</a:t>
            </a:r>
            <a:br>
              <a:rPr lang="pt-BR" altLang="pt-BR" sz="1400" b="1" dirty="0">
                <a:solidFill>
                  <a:srgbClr val="002060"/>
                </a:solidFill>
                <a:latin typeface="Calibri" pitchFamily="34" charset="0"/>
              </a:rPr>
            </a:br>
            <a:r>
              <a:rPr lang="pt-BR" altLang="pt-BR" sz="1400" b="1" dirty="0">
                <a:solidFill>
                  <a:srgbClr val="002060"/>
                </a:solidFill>
                <a:latin typeface="Calibri" pitchFamily="34" charset="0"/>
              </a:rPr>
              <a:t>E eles dirão quanta dor</a:t>
            </a:r>
            <a:br>
              <a:rPr lang="pt-BR" altLang="pt-BR" sz="1400" b="1" dirty="0">
                <a:solidFill>
                  <a:srgbClr val="002060"/>
                </a:solidFill>
                <a:latin typeface="Calibri" pitchFamily="34" charset="0"/>
              </a:rPr>
            </a:br>
            <a:r>
              <a:rPr lang="pt-BR" altLang="pt-BR" sz="1400" b="1" dirty="0">
                <a:solidFill>
                  <a:srgbClr val="002060"/>
                </a:solidFill>
                <a:latin typeface="Calibri" pitchFamily="34" charset="0"/>
              </a:rPr>
              <a:t>Vai me causar este adeus.</a:t>
            </a:r>
            <a:endParaRPr lang="es-AR" altLang="pt-BR" sz="1400" dirty="0">
              <a:solidFill>
                <a:srgbClr val="002060"/>
              </a:solidFill>
              <a:latin typeface="Calibri"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00" advTm="18000">
        <p14:flip dir="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iterate type="wd">
                                    <p:tmPct val="41000"/>
                                  </p:iterate>
                                  <p:childTnLst>
                                    <p:set>
                                      <p:cBhvr>
                                        <p:cTn id="6" dur="1" fill="hold">
                                          <p:stCondLst>
                                            <p:cond delay="0"/>
                                          </p:stCondLst>
                                        </p:cTn>
                                        <p:tgtEl>
                                          <p:spTgt spid="7171"/>
                                        </p:tgtEl>
                                        <p:attrNameLst>
                                          <p:attrName>style.visibility</p:attrName>
                                        </p:attrNameLst>
                                      </p:cBhvr>
                                      <p:to>
                                        <p:strVal val="visible"/>
                                      </p:to>
                                    </p:set>
                                    <p:anim calcmode="lin" valueType="num">
                                      <p:cBhvr additive="base">
                                        <p:cTn id="7" dur="1500" fill="hold"/>
                                        <p:tgtEl>
                                          <p:spTgt spid="7171"/>
                                        </p:tgtEl>
                                        <p:attrNameLst>
                                          <p:attrName>ppt_x</p:attrName>
                                        </p:attrNameLst>
                                      </p:cBhvr>
                                      <p:tavLst>
                                        <p:tav tm="0">
                                          <p:val>
                                            <p:strVal val="1+#ppt_w/2"/>
                                          </p:val>
                                        </p:tav>
                                        <p:tav tm="100000">
                                          <p:val>
                                            <p:strVal val="#ppt_x"/>
                                          </p:val>
                                        </p:tav>
                                      </p:tavLst>
                                    </p:anim>
                                    <p:anim calcmode="lin" valueType="num">
                                      <p:cBhvr additive="base">
                                        <p:cTn id="8" dur="1500" fill="hold"/>
                                        <p:tgtEl>
                                          <p:spTgt spid="71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b="-20000"/>
          </a:stretch>
        </a:blipFill>
        <a:effectLst/>
      </p:bgPr>
    </p:bg>
    <p:spTree>
      <p:nvGrpSpPr>
        <p:cNvPr id="1" name=""/>
        <p:cNvGrpSpPr/>
        <p:nvPr/>
      </p:nvGrpSpPr>
      <p:grpSpPr>
        <a:xfrm>
          <a:off x="0" y="0"/>
          <a:ext cx="0" cy="0"/>
          <a:chOff x="0" y="0"/>
          <a:chExt cx="0" cy="0"/>
        </a:xfrm>
      </p:grpSpPr>
      <p:sp>
        <p:nvSpPr>
          <p:cNvPr id="8195" name="Retângulo 2"/>
          <p:cNvSpPr>
            <a:spLocks noChangeArrowheads="1"/>
          </p:cNvSpPr>
          <p:nvPr/>
        </p:nvSpPr>
        <p:spPr bwMode="auto">
          <a:xfrm>
            <a:off x="-5909" y="5208884"/>
            <a:ext cx="311467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pt-BR" altLang="pt-BR" sz="1400" b="1" dirty="0">
                <a:solidFill>
                  <a:srgbClr val="002060"/>
                </a:solidFill>
                <a:latin typeface="Comic Sans MS" pitchFamily="66" charset="0"/>
              </a:rPr>
              <a:t>Ficou tão triste o luar</a:t>
            </a:r>
            <a:br>
              <a:rPr lang="pt-BR" altLang="pt-BR" sz="1400" b="1" dirty="0">
                <a:solidFill>
                  <a:srgbClr val="002060"/>
                </a:solidFill>
                <a:latin typeface="Comic Sans MS" pitchFamily="66" charset="0"/>
              </a:rPr>
            </a:br>
            <a:r>
              <a:rPr lang="pt-BR" altLang="pt-BR" sz="1400" b="1" dirty="0">
                <a:solidFill>
                  <a:srgbClr val="002060"/>
                </a:solidFill>
                <a:latin typeface="Comic Sans MS" pitchFamily="66" charset="0"/>
              </a:rPr>
              <a:t>Vendo acabar nosso amor!</a:t>
            </a:r>
            <a:br>
              <a:rPr lang="pt-BR" altLang="pt-BR" sz="1400" b="1" dirty="0">
                <a:solidFill>
                  <a:srgbClr val="002060"/>
                </a:solidFill>
                <a:latin typeface="Comic Sans MS" pitchFamily="66" charset="0"/>
              </a:rPr>
            </a:br>
            <a:r>
              <a:rPr lang="pt-BR" altLang="pt-BR" sz="1400" b="1" dirty="0">
                <a:solidFill>
                  <a:srgbClr val="002060"/>
                </a:solidFill>
                <a:latin typeface="Comic Sans MS" pitchFamily="66" charset="0"/>
              </a:rPr>
              <a:t>Tudo te manda ficar.</a:t>
            </a:r>
            <a:br>
              <a:rPr lang="pt-BR" altLang="pt-BR" sz="1400" b="1" dirty="0">
                <a:solidFill>
                  <a:srgbClr val="002060"/>
                </a:solidFill>
                <a:latin typeface="Comic Sans MS" pitchFamily="66" charset="0"/>
              </a:rPr>
            </a:br>
            <a:r>
              <a:rPr lang="pt-BR" altLang="pt-BR" sz="1400" b="1" dirty="0">
                <a:solidFill>
                  <a:srgbClr val="002060"/>
                </a:solidFill>
                <a:latin typeface="Comic Sans MS" pitchFamily="66" charset="0"/>
              </a:rPr>
              <a:t>Dá-me tuas mãos, por favor. </a:t>
            </a:r>
            <a:endParaRPr lang="es-AR" altLang="pt-BR" sz="1400" b="1" dirty="0">
              <a:solidFill>
                <a:srgbClr val="002060"/>
              </a:solidFill>
              <a:latin typeface="Comic Sans MS" pitchFamily="66" charset="0"/>
            </a:endParaRPr>
          </a:p>
        </p:txBody>
      </p:sp>
      <p:sp>
        <p:nvSpPr>
          <p:cNvPr id="3" name="Espaço Reservado para Rodapé 2"/>
          <p:cNvSpPr>
            <a:spLocks noGrp="1"/>
          </p:cNvSpPr>
          <p:nvPr>
            <p:ph type="ftr" sz="quarter" idx="11"/>
          </p:nvPr>
        </p:nvSpPr>
        <p:spPr/>
        <p:txBody>
          <a:bodyPr/>
          <a:lstStyle/>
          <a:p>
            <a:pPr>
              <a:defRPr/>
            </a:pPr>
            <a:r>
              <a:rPr lang="es-AR" smtClean="0"/>
              <a:t>acnnassifslides  </a:t>
            </a:r>
            <a:endParaRPr lang="es-AR"/>
          </a:p>
        </p:txBody>
      </p:sp>
    </p:spTree>
  </p:cSld>
  <p:clrMapOvr>
    <a:masterClrMapping/>
  </p:clrMapOvr>
  <mc:AlternateContent xmlns:mc="http://schemas.openxmlformats.org/markup-compatibility/2006" xmlns:p14="http://schemas.microsoft.com/office/powerpoint/2010/main">
    <mc:Choice Requires="p14">
      <p:transition spd="slow" p14:dur="1250" advTm="23837">
        <p14:prism isInverted="1"/>
      </p:transition>
    </mc:Choice>
    <mc:Fallback xmlns="">
      <p:transition spd="slow" advTm="2383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iterate type="wd">
                                    <p:tmPct val="40000"/>
                                  </p:iterate>
                                  <p:childTnLst>
                                    <p:set>
                                      <p:cBhvr>
                                        <p:cTn id="6" dur="1" fill="hold">
                                          <p:stCondLst>
                                            <p:cond delay="0"/>
                                          </p:stCondLst>
                                        </p:cTn>
                                        <p:tgtEl>
                                          <p:spTgt spid="8195"/>
                                        </p:tgtEl>
                                        <p:attrNameLst>
                                          <p:attrName>style.visibility</p:attrName>
                                        </p:attrNameLst>
                                      </p:cBhvr>
                                      <p:to>
                                        <p:strVal val="visible"/>
                                      </p:to>
                                    </p:set>
                                    <p:anim calcmode="lin" valueType="num">
                                      <p:cBhvr>
                                        <p:cTn id="7" dur="1500" fill="hold"/>
                                        <p:tgtEl>
                                          <p:spTgt spid="8195"/>
                                        </p:tgtEl>
                                        <p:attrNameLst>
                                          <p:attrName>ppt_w</p:attrName>
                                        </p:attrNameLst>
                                      </p:cBhvr>
                                      <p:tavLst>
                                        <p:tav tm="0">
                                          <p:val>
                                            <p:fltVal val="0"/>
                                          </p:val>
                                        </p:tav>
                                        <p:tav tm="100000">
                                          <p:val>
                                            <p:strVal val="#ppt_w"/>
                                          </p:val>
                                        </p:tav>
                                      </p:tavLst>
                                    </p:anim>
                                    <p:anim calcmode="lin" valueType="num">
                                      <p:cBhvr>
                                        <p:cTn id="8" dur="1500" fill="hold"/>
                                        <p:tgtEl>
                                          <p:spTgt spid="8195"/>
                                        </p:tgtEl>
                                        <p:attrNameLst>
                                          <p:attrName>ppt_h</p:attrName>
                                        </p:attrNameLst>
                                      </p:cBhvr>
                                      <p:tavLst>
                                        <p:tav tm="0">
                                          <p:val>
                                            <p:fltVal val="0"/>
                                          </p:val>
                                        </p:tav>
                                        <p:tav tm="100000">
                                          <p:val>
                                            <p:strVal val="#ppt_h"/>
                                          </p:val>
                                        </p:tav>
                                      </p:tavLst>
                                    </p:anim>
                                    <p:anim calcmode="lin" valueType="num">
                                      <p:cBhvr>
                                        <p:cTn id="9" dur="1500" fill="hold"/>
                                        <p:tgtEl>
                                          <p:spTgt spid="8195"/>
                                        </p:tgtEl>
                                        <p:attrNameLst>
                                          <p:attrName>style.rotation</p:attrName>
                                        </p:attrNameLst>
                                      </p:cBhvr>
                                      <p:tavLst>
                                        <p:tav tm="0">
                                          <p:val>
                                            <p:fltVal val="90"/>
                                          </p:val>
                                        </p:tav>
                                        <p:tav tm="100000">
                                          <p:val>
                                            <p:fltVal val="0"/>
                                          </p:val>
                                        </p:tav>
                                      </p:tavLst>
                                    </p:anim>
                                    <p:animEffect transition="in" filter="fade">
                                      <p:cBhvr>
                                        <p:cTn id="10" dur="1500"/>
                                        <p:tgtEl>
                                          <p:spTgt spid="81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179388" y="2565400"/>
            <a:ext cx="2646362" cy="4154488"/>
          </a:xfrm>
          <a:prstGeom prst="rect">
            <a:avLst/>
          </a:prstGeom>
          <a:solidFill>
            <a:schemeClr val="tx1">
              <a:lumMod val="75000"/>
              <a:lumOff val="25000"/>
              <a:alpha val="12157"/>
            </a:schemeClr>
          </a:solidFill>
        </p:spPr>
        <p:txBody>
          <a:bodyPr>
            <a:spAutoFit/>
          </a:bodyPr>
          <a:lstStyle/>
          <a:p>
            <a:pPr algn="ctr" fontAlgn="auto">
              <a:spcBef>
                <a:spcPts val="0"/>
              </a:spcBef>
              <a:spcAft>
                <a:spcPts val="0"/>
              </a:spcAft>
              <a:defRPr/>
            </a:pPr>
            <a:r>
              <a:rPr lang="pt-BR" sz="2000" b="1" dirty="0">
                <a:solidFill>
                  <a:schemeClr val="bg1"/>
                </a:solidFill>
                <a:effectLst>
                  <a:outerShdw blurRad="38100" dist="38100" dir="2700000" algn="tl">
                    <a:srgbClr val="000000">
                      <a:alpha val="43137"/>
                    </a:srgbClr>
                  </a:outerShdw>
                </a:effectLst>
                <a:latin typeface="+mn-lt"/>
                <a:cs typeface="+mn-cs"/>
              </a:rPr>
              <a:t>Dá-me Tuas Mãos </a:t>
            </a:r>
          </a:p>
          <a:p>
            <a:pPr algn="ctr" fontAlgn="auto">
              <a:spcBef>
                <a:spcPts val="0"/>
              </a:spcBef>
              <a:spcAft>
                <a:spcPts val="0"/>
              </a:spcAft>
              <a:defRPr/>
            </a:pPr>
            <a:r>
              <a:rPr lang="pt-BR" sz="1200" b="1" dirty="0">
                <a:solidFill>
                  <a:schemeClr val="bg1"/>
                </a:solidFill>
              </a:rPr>
              <a:t>Composição : Roberto Martins/Mário Lago</a:t>
            </a:r>
          </a:p>
          <a:p>
            <a:pPr algn="ctr" fontAlgn="auto">
              <a:spcBef>
                <a:spcPts val="0"/>
              </a:spcBef>
              <a:spcAft>
                <a:spcPts val="0"/>
              </a:spcAft>
              <a:defRPr/>
            </a:pPr>
            <a:r>
              <a:rPr lang="pt-BR" sz="1400" b="1" dirty="0">
                <a:solidFill>
                  <a:schemeClr val="bg1"/>
                </a:solidFill>
                <a:effectLst>
                  <a:outerShdw blurRad="38100" dist="38100" dir="2700000" algn="tl">
                    <a:srgbClr val="000000">
                      <a:alpha val="43137"/>
                    </a:srgbClr>
                  </a:outerShdw>
                </a:effectLst>
                <a:latin typeface="+mn-lt"/>
                <a:cs typeface="+mn-cs"/>
              </a:rPr>
              <a:t>Canta: Orlando Silva </a:t>
            </a:r>
          </a:p>
          <a:p>
            <a:pPr algn="ctr" fontAlgn="auto">
              <a:spcBef>
                <a:spcPts val="0"/>
              </a:spcBef>
              <a:spcAft>
                <a:spcPts val="0"/>
              </a:spcAft>
              <a:defRPr/>
            </a:pPr>
            <a:r>
              <a:rPr lang="pt-BR" sz="1200" b="1" dirty="0">
                <a:solidFill>
                  <a:schemeClr val="bg1"/>
                </a:solidFill>
                <a:effectLst>
                  <a:outerShdw blurRad="38100" dist="38100" dir="2700000" algn="tl">
                    <a:srgbClr val="000000">
                      <a:alpha val="43137"/>
                    </a:srgbClr>
                  </a:outerShdw>
                </a:effectLst>
                <a:latin typeface="+mn-lt"/>
                <a:cs typeface="+mn-cs"/>
              </a:rPr>
              <a:t>Por que tanta pressa de chegar ao fim,</a:t>
            </a:r>
            <a:br>
              <a:rPr lang="pt-BR" sz="1200" b="1" dirty="0">
                <a:solidFill>
                  <a:schemeClr val="bg1"/>
                </a:solidFill>
                <a:effectLst>
                  <a:outerShdw blurRad="38100" dist="38100" dir="2700000" algn="tl">
                    <a:srgbClr val="000000">
                      <a:alpha val="43137"/>
                    </a:srgbClr>
                  </a:outerShdw>
                </a:effectLst>
                <a:latin typeface="+mn-lt"/>
                <a:cs typeface="+mn-cs"/>
              </a:rPr>
            </a:br>
            <a:r>
              <a:rPr lang="pt-BR" sz="1200" b="1" dirty="0">
                <a:solidFill>
                  <a:schemeClr val="bg1"/>
                </a:solidFill>
                <a:effectLst>
                  <a:outerShdw blurRad="38100" dist="38100" dir="2700000" algn="tl">
                    <a:srgbClr val="000000">
                      <a:alpha val="43137"/>
                    </a:srgbClr>
                  </a:outerShdw>
                </a:effectLst>
                <a:latin typeface="+mn-lt"/>
                <a:cs typeface="+mn-cs"/>
              </a:rPr>
              <a:t>Por que terminar o nosso amor assim,</a:t>
            </a:r>
            <a:br>
              <a:rPr lang="pt-BR" sz="1200" b="1" dirty="0">
                <a:solidFill>
                  <a:schemeClr val="bg1"/>
                </a:solidFill>
                <a:effectLst>
                  <a:outerShdw blurRad="38100" dist="38100" dir="2700000" algn="tl">
                    <a:srgbClr val="000000">
                      <a:alpha val="43137"/>
                    </a:srgbClr>
                  </a:outerShdw>
                </a:effectLst>
                <a:latin typeface="+mn-lt"/>
                <a:cs typeface="+mn-cs"/>
              </a:rPr>
            </a:br>
            <a:r>
              <a:rPr lang="pt-BR" sz="1200" b="1" dirty="0">
                <a:solidFill>
                  <a:schemeClr val="bg1"/>
                </a:solidFill>
                <a:effectLst>
                  <a:outerShdw blurRad="38100" dist="38100" dir="2700000" algn="tl">
                    <a:srgbClr val="000000">
                      <a:alpha val="43137"/>
                    </a:srgbClr>
                  </a:outerShdw>
                </a:effectLst>
                <a:latin typeface="+mn-lt"/>
                <a:cs typeface="+mn-cs"/>
              </a:rPr>
              <a:t>Se eu não revelei</a:t>
            </a:r>
            <a:br>
              <a:rPr lang="pt-BR" sz="1200" b="1" dirty="0">
                <a:solidFill>
                  <a:schemeClr val="bg1"/>
                </a:solidFill>
                <a:effectLst>
                  <a:outerShdw blurRad="38100" dist="38100" dir="2700000" algn="tl">
                    <a:srgbClr val="000000">
                      <a:alpha val="43137"/>
                    </a:srgbClr>
                  </a:outerShdw>
                </a:effectLst>
                <a:latin typeface="+mn-lt"/>
                <a:cs typeface="+mn-cs"/>
              </a:rPr>
            </a:br>
            <a:r>
              <a:rPr lang="pt-BR" sz="1200" b="1" dirty="0">
                <a:solidFill>
                  <a:schemeClr val="bg1"/>
                </a:solidFill>
                <a:effectLst>
                  <a:outerShdw blurRad="38100" dist="38100" dir="2700000" algn="tl">
                    <a:srgbClr val="000000">
                      <a:alpha val="43137"/>
                    </a:srgbClr>
                  </a:outerShdw>
                </a:effectLst>
                <a:latin typeface="+mn-lt"/>
                <a:cs typeface="+mn-cs"/>
              </a:rPr>
              <a:t>Tudo o que sonhei</a:t>
            </a:r>
            <a:br>
              <a:rPr lang="pt-BR" sz="1200" b="1" dirty="0">
                <a:solidFill>
                  <a:schemeClr val="bg1"/>
                </a:solidFill>
                <a:effectLst>
                  <a:outerShdw blurRad="38100" dist="38100" dir="2700000" algn="tl">
                    <a:srgbClr val="000000">
                      <a:alpha val="43137"/>
                    </a:srgbClr>
                  </a:outerShdw>
                </a:effectLst>
                <a:latin typeface="+mn-lt"/>
                <a:cs typeface="+mn-cs"/>
              </a:rPr>
            </a:br>
            <a:r>
              <a:rPr lang="pt-BR" sz="1200" b="1" dirty="0">
                <a:solidFill>
                  <a:schemeClr val="bg1"/>
                </a:solidFill>
                <a:effectLst>
                  <a:outerShdw blurRad="38100" dist="38100" dir="2700000" algn="tl">
                    <a:srgbClr val="000000">
                      <a:alpha val="43137"/>
                    </a:srgbClr>
                  </a:outerShdw>
                </a:effectLst>
                <a:latin typeface="+mn-lt"/>
                <a:cs typeface="+mn-cs"/>
              </a:rPr>
              <a:t>E nem tu disseste tudo para mim?</a:t>
            </a:r>
            <a:r>
              <a:rPr lang="pt-BR" b="1" dirty="0">
                <a:solidFill>
                  <a:schemeClr val="bg1"/>
                </a:solidFill>
                <a:effectLst>
                  <a:outerShdw blurRad="38100" dist="38100" dir="2700000" algn="tl">
                    <a:srgbClr val="000000">
                      <a:alpha val="43137"/>
                    </a:srgbClr>
                  </a:outerShdw>
                </a:effectLst>
                <a:latin typeface="+mn-lt"/>
                <a:cs typeface="+mn-cs"/>
              </a:rPr>
              <a:t/>
            </a:r>
            <a:br>
              <a:rPr lang="pt-BR" b="1" dirty="0">
                <a:solidFill>
                  <a:schemeClr val="bg1"/>
                </a:solidFill>
                <a:effectLst>
                  <a:outerShdw blurRad="38100" dist="38100" dir="2700000" algn="tl">
                    <a:srgbClr val="000000">
                      <a:alpha val="43137"/>
                    </a:srgbClr>
                  </a:outerShdw>
                </a:effectLst>
                <a:latin typeface="+mn-lt"/>
                <a:cs typeface="+mn-cs"/>
              </a:rPr>
            </a:br>
            <a:r>
              <a:rPr lang="pt-BR" b="1" dirty="0">
                <a:solidFill>
                  <a:schemeClr val="bg1"/>
                </a:solidFill>
                <a:effectLst>
                  <a:outerShdw blurRad="38100" dist="38100" dir="2700000" algn="tl">
                    <a:srgbClr val="000000">
                      <a:alpha val="43137"/>
                    </a:srgbClr>
                  </a:outerShdw>
                </a:effectLst>
                <a:latin typeface="+mn-lt"/>
                <a:cs typeface="+mn-cs"/>
              </a:rPr>
              <a:t/>
            </a:r>
            <a:br>
              <a:rPr lang="pt-BR" b="1" dirty="0">
                <a:solidFill>
                  <a:schemeClr val="bg1"/>
                </a:solidFill>
                <a:effectLst>
                  <a:outerShdw blurRad="38100" dist="38100" dir="2700000" algn="tl">
                    <a:srgbClr val="000000">
                      <a:alpha val="43137"/>
                    </a:srgbClr>
                  </a:outerShdw>
                </a:effectLst>
                <a:latin typeface="+mn-lt"/>
                <a:cs typeface="+mn-cs"/>
              </a:rPr>
            </a:br>
            <a:r>
              <a:rPr lang="pt-BR" sz="1200" b="1" dirty="0">
                <a:solidFill>
                  <a:schemeClr val="bg1"/>
                </a:solidFill>
                <a:effectLst>
                  <a:outerShdw blurRad="38100" dist="38100" dir="2700000" algn="tl">
                    <a:srgbClr val="000000">
                      <a:alpha val="43137"/>
                    </a:srgbClr>
                  </a:outerShdw>
                </a:effectLst>
                <a:latin typeface="+mn-lt"/>
                <a:cs typeface="+mn-cs"/>
              </a:rPr>
              <a:t>Dá-me tuas mãos, por favor,</a:t>
            </a:r>
            <a:br>
              <a:rPr lang="pt-BR" sz="1200" b="1" dirty="0">
                <a:solidFill>
                  <a:schemeClr val="bg1"/>
                </a:solidFill>
                <a:effectLst>
                  <a:outerShdw blurRad="38100" dist="38100" dir="2700000" algn="tl">
                    <a:srgbClr val="000000">
                      <a:alpha val="43137"/>
                    </a:srgbClr>
                  </a:outerShdw>
                </a:effectLst>
                <a:latin typeface="+mn-lt"/>
                <a:cs typeface="+mn-cs"/>
              </a:rPr>
            </a:br>
            <a:r>
              <a:rPr lang="pt-BR" sz="1200" b="1" dirty="0">
                <a:solidFill>
                  <a:schemeClr val="bg1"/>
                </a:solidFill>
                <a:effectLst>
                  <a:outerShdw blurRad="38100" dist="38100" dir="2700000" algn="tl">
                    <a:srgbClr val="000000">
                      <a:alpha val="43137"/>
                    </a:srgbClr>
                  </a:outerShdw>
                </a:effectLst>
                <a:latin typeface="+mn-lt"/>
                <a:cs typeface="+mn-cs"/>
              </a:rPr>
              <a:t>Põe os teus olhos nos meus,</a:t>
            </a:r>
            <a:br>
              <a:rPr lang="pt-BR" sz="1200" b="1" dirty="0">
                <a:solidFill>
                  <a:schemeClr val="bg1"/>
                </a:solidFill>
                <a:effectLst>
                  <a:outerShdw blurRad="38100" dist="38100" dir="2700000" algn="tl">
                    <a:srgbClr val="000000">
                      <a:alpha val="43137"/>
                    </a:srgbClr>
                  </a:outerShdw>
                </a:effectLst>
                <a:latin typeface="+mn-lt"/>
                <a:cs typeface="+mn-cs"/>
              </a:rPr>
            </a:br>
            <a:r>
              <a:rPr lang="pt-BR" sz="1200" b="1" dirty="0">
                <a:solidFill>
                  <a:schemeClr val="bg1"/>
                </a:solidFill>
                <a:effectLst>
                  <a:outerShdw blurRad="38100" dist="38100" dir="2700000" algn="tl">
                    <a:srgbClr val="000000">
                      <a:alpha val="43137"/>
                    </a:srgbClr>
                  </a:outerShdw>
                </a:effectLst>
                <a:latin typeface="+mn-lt"/>
                <a:cs typeface="+mn-cs"/>
              </a:rPr>
              <a:t>E eles dirão quanta dor</a:t>
            </a:r>
            <a:br>
              <a:rPr lang="pt-BR" sz="1200" b="1" dirty="0">
                <a:solidFill>
                  <a:schemeClr val="bg1"/>
                </a:solidFill>
                <a:effectLst>
                  <a:outerShdw blurRad="38100" dist="38100" dir="2700000" algn="tl">
                    <a:srgbClr val="000000">
                      <a:alpha val="43137"/>
                    </a:srgbClr>
                  </a:outerShdw>
                </a:effectLst>
                <a:latin typeface="+mn-lt"/>
                <a:cs typeface="+mn-cs"/>
              </a:rPr>
            </a:br>
            <a:r>
              <a:rPr lang="pt-BR" sz="1200" b="1" dirty="0">
                <a:solidFill>
                  <a:schemeClr val="bg1"/>
                </a:solidFill>
                <a:effectLst>
                  <a:outerShdw blurRad="38100" dist="38100" dir="2700000" algn="tl">
                    <a:srgbClr val="000000">
                      <a:alpha val="43137"/>
                    </a:srgbClr>
                  </a:outerShdw>
                </a:effectLst>
                <a:latin typeface="+mn-lt"/>
                <a:cs typeface="+mn-cs"/>
              </a:rPr>
              <a:t>Vai me causar este adeus.</a:t>
            </a:r>
            <a:br>
              <a:rPr lang="pt-BR" sz="1200" b="1" dirty="0">
                <a:solidFill>
                  <a:schemeClr val="bg1"/>
                </a:solidFill>
                <a:effectLst>
                  <a:outerShdw blurRad="38100" dist="38100" dir="2700000" algn="tl">
                    <a:srgbClr val="000000">
                      <a:alpha val="43137"/>
                    </a:srgbClr>
                  </a:outerShdw>
                </a:effectLst>
                <a:latin typeface="+mn-lt"/>
                <a:cs typeface="+mn-cs"/>
              </a:rPr>
            </a:br>
            <a:endParaRPr lang="pt-BR" sz="1200" b="1" dirty="0">
              <a:solidFill>
                <a:schemeClr val="bg1"/>
              </a:solidFill>
              <a:effectLst>
                <a:outerShdw blurRad="38100" dist="38100" dir="2700000" algn="tl">
                  <a:srgbClr val="000000">
                    <a:alpha val="43137"/>
                  </a:srgbClr>
                </a:outerShdw>
              </a:effectLst>
              <a:latin typeface="+mn-lt"/>
              <a:cs typeface="+mn-cs"/>
            </a:endParaRPr>
          </a:p>
          <a:p>
            <a:pPr algn="ctr" fontAlgn="auto">
              <a:spcBef>
                <a:spcPts val="0"/>
              </a:spcBef>
              <a:spcAft>
                <a:spcPts val="0"/>
              </a:spcAft>
              <a:defRPr/>
            </a:pPr>
            <a:r>
              <a:rPr lang="pt-BR" sz="1200" b="1" dirty="0">
                <a:solidFill>
                  <a:schemeClr val="bg1"/>
                </a:solidFill>
                <a:effectLst>
                  <a:outerShdw blurRad="38100" dist="38100" dir="2700000" algn="tl">
                    <a:srgbClr val="000000">
                      <a:alpha val="43137"/>
                    </a:srgbClr>
                  </a:outerShdw>
                </a:effectLst>
                <a:latin typeface="+mn-lt"/>
                <a:cs typeface="+mn-cs"/>
              </a:rPr>
              <a:t>Ficou tão triste o luar</a:t>
            </a:r>
            <a:br>
              <a:rPr lang="pt-BR" sz="1200" b="1" dirty="0">
                <a:solidFill>
                  <a:schemeClr val="bg1"/>
                </a:solidFill>
                <a:effectLst>
                  <a:outerShdw blurRad="38100" dist="38100" dir="2700000" algn="tl">
                    <a:srgbClr val="000000">
                      <a:alpha val="43137"/>
                    </a:srgbClr>
                  </a:outerShdw>
                </a:effectLst>
                <a:latin typeface="+mn-lt"/>
                <a:cs typeface="+mn-cs"/>
              </a:rPr>
            </a:br>
            <a:r>
              <a:rPr lang="pt-BR" sz="1200" b="1" dirty="0">
                <a:solidFill>
                  <a:schemeClr val="bg1"/>
                </a:solidFill>
                <a:effectLst>
                  <a:outerShdw blurRad="38100" dist="38100" dir="2700000" algn="tl">
                    <a:srgbClr val="000000">
                      <a:alpha val="43137"/>
                    </a:srgbClr>
                  </a:outerShdw>
                </a:effectLst>
                <a:latin typeface="+mn-lt"/>
                <a:cs typeface="+mn-cs"/>
              </a:rPr>
              <a:t>Vendo acabar o nosso amor!</a:t>
            </a:r>
            <a:br>
              <a:rPr lang="pt-BR" sz="1200" b="1" dirty="0">
                <a:solidFill>
                  <a:schemeClr val="bg1"/>
                </a:solidFill>
                <a:effectLst>
                  <a:outerShdw blurRad="38100" dist="38100" dir="2700000" algn="tl">
                    <a:srgbClr val="000000">
                      <a:alpha val="43137"/>
                    </a:srgbClr>
                  </a:outerShdw>
                </a:effectLst>
                <a:latin typeface="+mn-lt"/>
                <a:cs typeface="+mn-cs"/>
              </a:rPr>
            </a:br>
            <a:r>
              <a:rPr lang="pt-BR" sz="1200" b="1" dirty="0">
                <a:solidFill>
                  <a:schemeClr val="bg1"/>
                </a:solidFill>
                <a:effectLst>
                  <a:outerShdw blurRad="38100" dist="38100" dir="2700000" algn="tl">
                    <a:srgbClr val="000000">
                      <a:alpha val="43137"/>
                    </a:srgbClr>
                  </a:outerShdw>
                </a:effectLst>
                <a:latin typeface="+mn-lt"/>
                <a:cs typeface="+mn-cs"/>
              </a:rPr>
              <a:t>Tudo te manda ficar.</a:t>
            </a:r>
            <a:br>
              <a:rPr lang="pt-BR" sz="1200" b="1" dirty="0">
                <a:solidFill>
                  <a:schemeClr val="bg1"/>
                </a:solidFill>
                <a:effectLst>
                  <a:outerShdw blurRad="38100" dist="38100" dir="2700000" algn="tl">
                    <a:srgbClr val="000000">
                      <a:alpha val="43137"/>
                    </a:srgbClr>
                  </a:outerShdw>
                </a:effectLst>
                <a:latin typeface="+mn-lt"/>
                <a:cs typeface="+mn-cs"/>
              </a:rPr>
            </a:br>
            <a:r>
              <a:rPr lang="pt-BR" sz="1200" b="1" dirty="0">
                <a:solidFill>
                  <a:schemeClr val="bg1"/>
                </a:solidFill>
                <a:effectLst>
                  <a:outerShdw blurRad="38100" dist="38100" dir="2700000" algn="tl">
                    <a:srgbClr val="000000">
                      <a:alpha val="43137"/>
                    </a:srgbClr>
                  </a:outerShdw>
                </a:effectLst>
                <a:latin typeface="+mn-lt"/>
                <a:cs typeface="+mn-cs"/>
              </a:rPr>
              <a:t>Dá-me tuas mãos, por favor. </a:t>
            </a:r>
            <a:r>
              <a:rPr lang="pt-BR" b="1" dirty="0">
                <a:solidFill>
                  <a:schemeClr val="bg1"/>
                </a:solidFill>
                <a:effectLst>
                  <a:outerShdw blurRad="38100" dist="38100" dir="2700000" algn="tl">
                    <a:srgbClr val="000000">
                      <a:alpha val="43137"/>
                    </a:srgbClr>
                  </a:outerShdw>
                </a:effectLst>
                <a:latin typeface="+mn-lt"/>
                <a:cs typeface="+mn-cs"/>
              </a:rPr>
              <a:t/>
            </a:r>
            <a:br>
              <a:rPr lang="pt-BR" b="1" dirty="0">
                <a:solidFill>
                  <a:schemeClr val="bg1"/>
                </a:solidFill>
                <a:effectLst>
                  <a:outerShdw blurRad="38100" dist="38100" dir="2700000" algn="tl">
                    <a:srgbClr val="000000">
                      <a:alpha val="43137"/>
                    </a:srgbClr>
                  </a:outerShdw>
                </a:effectLst>
                <a:latin typeface="+mn-lt"/>
                <a:cs typeface="+mn-cs"/>
              </a:rPr>
            </a:br>
            <a:endParaRPr lang="pt-BR" b="1" dirty="0">
              <a:solidFill>
                <a:schemeClr val="bg1"/>
              </a:solidFill>
              <a:effectLst>
                <a:outerShdw blurRad="38100" dist="38100" dir="2700000" algn="tl">
                  <a:srgbClr val="000000">
                    <a:alpha val="43137"/>
                  </a:srgbClr>
                </a:outerShdw>
              </a:effectLst>
              <a:latin typeface="+mn-lt"/>
              <a:cs typeface="+mn-cs"/>
            </a:endParaRPr>
          </a:p>
        </p:txBody>
      </p:sp>
      <p:sp>
        <p:nvSpPr>
          <p:cNvPr id="9219" name="Espaço Reservado para Rodapé 2"/>
          <p:cNvSpPr>
            <a:spLocks noGrp="1"/>
          </p:cNvSpPr>
          <p:nvPr>
            <p:ph type="ftr" sz="quarter" idx="11"/>
          </p:nvPr>
        </p:nvSpPr>
        <p:spPr bwMode="auto">
          <a:xfrm>
            <a:off x="6444208" y="5300750"/>
            <a:ext cx="2895600" cy="900000"/>
          </a:xfrm>
          <a:ln>
            <a:miter lim="800000"/>
            <a:headEnd/>
            <a:tailEnd/>
          </a:ln>
        </p:spPr>
        <p:txBody>
          <a:bodyPr wrap="square" numCol="1" anchorCtr="0" compatLnSpc="1">
            <a:prstTxWarp prst="textNoShape">
              <a:avLst/>
            </a:prstTxWarp>
          </a:bodyPr>
          <a:lstStyle/>
          <a:p>
            <a:pPr fontAlgn="base">
              <a:spcBef>
                <a:spcPct val="0"/>
              </a:spcBef>
              <a:spcAft>
                <a:spcPct val="0"/>
              </a:spcAft>
              <a:defRPr/>
            </a:pPr>
            <a:r>
              <a:rPr lang="es-AR" b="1" dirty="0" err="1" smtClean="0">
                <a:solidFill>
                  <a:srgbClr val="002060"/>
                </a:solidFill>
              </a:rPr>
              <a:t>Formatação</a:t>
            </a:r>
            <a:r>
              <a:rPr lang="es-AR" b="1" dirty="0" smtClean="0">
                <a:solidFill>
                  <a:srgbClr val="002060"/>
                </a:solidFill>
              </a:rPr>
              <a:t>: </a:t>
            </a:r>
            <a:r>
              <a:rPr lang="es-AR" b="1" dirty="0" err="1" smtClean="0">
                <a:solidFill>
                  <a:srgbClr val="002060"/>
                </a:solidFill>
              </a:rPr>
              <a:t>acnnassifslides</a:t>
            </a:r>
            <a:endParaRPr lang="es-AR" b="1" dirty="0" smtClean="0">
              <a:solidFill>
                <a:srgbClr val="002060"/>
              </a:solidFill>
            </a:endParaRPr>
          </a:p>
          <a:p>
            <a:pPr fontAlgn="base">
              <a:spcBef>
                <a:spcPct val="0"/>
              </a:spcBef>
              <a:spcAft>
                <a:spcPct val="0"/>
              </a:spcAft>
              <a:defRPr/>
            </a:pPr>
            <a:r>
              <a:rPr lang="es-AR" b="1" dirty="0" smtClean="0">
                <a:solidFill>
                  <a:srgbClr val="002060"/>
                </a:solidFill>
              </a:rPr>
              <a:t>04/03/2014</a:t>
            </a:r>
            <a:r>
              <a:rPr lang="es-AR" b="1" dirty="0" smtClean="0">
                <a:solidFill>
                  <a:srgbClr val="002060"/>
                </a:solidFill>
              </a:rPr>
              <a:t>  </a:t>
            </a:r>
            <a:endParaRPr lang="es-AR" b="1" dirty="0">
              <a:solidFill>
                <a:srgbClr val="002060"/>
              </a:solidFill>
            </a:endParaRPr>
          </a:p>
        </p:txBody>
      </p:sp>
      <p:sp>
        <p:nvSpPr>
          <p:cNvPr id="9220" name="CaixaDeTexto 3"/>
          <p:cNvSpPr txBox="1">
            <a:spLocks noChangeArrowheads="1"/>
          </p:cNvSpPr>
          <p:nvPr/>
        </p:nvSpPr>
        <p:spPr bwMode="auto">
          <a:xfrm>
            <a:off x="6659562" y="5877272"/>
            <a:ext cx="2232025"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es-AR" altLang="pt-BR" sz="1000" b="1" dirty="0">
                <a:solidFill>
                  <a:srgbClr val="002060"/>
                </a:solidFill>
              </a:rPr>
              <a:t>Fotos de </a:t>
            </a:r>
            <a:r>
              <a:rPr lang="es-AR" altLang="pt-BR" sz="1000" b="1" i="1" dirty="0">
                <a:solidFill>
                  <a:srgbClr val="002060"/>
                </a:solidFill>
              </a:rPr>
              <a:t>Angelina </a:t>
            </a:r>
            <a:r>
              <a:rPr lang="es-AR" altLang="pt-BR" sz="1000" b="1" i="1" dirty="0" err="1">
                <a:solidFill>
                  <a:srgbClr val="002060"/>
                </a:solidFill>
              </a:rPr>
              <a:t>Jolie</a:t>
            </a:r>
            <a:r>
              <a:rPr lang="es-AR" altLang="pt-BR" sz="1000" b="1" i="1" dirty="0">
                <a:solidFill>
                  <a:srgbClr val="002060"/>
                </a:solidFill>
              </a:rPr>
              <a:t>: </a:t>
            </a:r>
            <a:r>
              <a:rPr lang="es-AR" altLang="pt-BR" sz="1000" b="1" dirty="0" err="1">
                <a:solidFill>
                  <a:srgbClr val="002060"/>
                </a:solidFill>
              </a:rPr>
              <a:t>Labotiquedelpowerpoint</a:t>
            </a:r>
            <a:endParaRPr lang="es-AR" altLang="pt-BR" sz="1000" b="1" dirty="0">
              <a:solidFill>
                <a:srgbClr val="002060"/>
              </a:solidFill>
            </a:endParaRPr>
          </a:p>
        </p:txBody>
      </p:sp>
    </p:spTree>
  </p:cSld>
  <p:clrMapOvr>
    <a:masterClrMapping/>
  </p:clrMapOvr>
  <mc:AlternateContent xmlns:mc="http://schemas.openxmlformats.org/markup-compatibility/2006">
    <mc:Choice xmlns:p14="http://schemas.microsoft.com/office/powerpoint/2010/main" Requires="p14">
      <p:transition spd="slow" p14:dur="3000" advTm="175000">
        <p14:shred/>
      </p:transition>
    </mc:Choice>
    <mc:Fallback>
      <p:transition spd="slow" advTm="17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4" presetClass="emph" presetSubtype="0" fill="hold" grpId="0" nodeType="withEffect">
                                  <p:stCondLst>
                                    <p:cond delay="0"/>
                                  </p:stCondLst>
                                  <p:iterate type="lt">
                                    <p:tmPct val="10000"/>
                                  </p:iterate>
                                  <p:childTnLst>
                                    <p:animMotion origin="layout" path="M 0.0 0.0 L 0.0 -0.07213" pathEditMode="relative" ptsTypes="">
                                      <p:cBhvr>
                                        <p:cTn id="6" dur="875" accel="50000" decel="50000" autoRev="1" fill="hold">
                                          <p:stCondLst>
                                            <p:cond delay="0"/>
                                          </p:stCondLst>
                                        </p:cTn>
                                        <p:tgtEl>
                                          <p:spTgt spid="2"/>
                                        </p:tgtEl>
                                        <p:attrNameLst>
                                          <p:attrName>ppt_x</p:attrName>
                                          <p:attrName>ppt_y</p:attrName>
                                        </p:attrNameLst>
                                      </p:cBhvr>
                                    </p:animMotion>
                                    <p:animRot by="1500000">
                                      <p:cBhvr>
                                        <p:cTn id="7" dur="438" fill="hold">
                                          <p:stCondLst>
                                            <p:cond delay="0"/>
                                          </p:stCondLst>
                                        </p:cTn>
                                        <p:tgtEl>
                                          <p:spTgt spid="2"/>
                                        </p:tgtEl>
                                        <p:attrNameLst>
                                          <p:attrName>r</p:attrName>
                                        </p:attrNameLst>
                                      </p:cBhvr>
                                    </p:animRot>
                                    <p:animRot by="-1500000">
                                      <p:cBhvr>
                                        <p:cTn id="8" dur="438" fill="hold">
                                          <p:stCondLst>
                                            <p:cond delay="438"/>
                                          </p:stCondLst>
                                        </p:cTn>
                                        <p:tgtEl>
                                          <p:spTgt spid="2"/>
                                        </p:tgtEl>
                                        <p:attrNameLst>
                                          <p:attrName>r</p:attrName>
                                        </p:attrNameLst>
                                      </p:cBhvr>
                                    </p:animRot>
                                    <p:animRot by="-1500000">
                                      <p:cBhvr>
                                        <p:cTn id="9" dur="438" fill="hold">
                                          <p:stCondLst>
                                            <p:cond delay="875"/>
                                          </p:stCondLst>
                                        </p:cTn>
                                        <p:tgtEl>
                                          <p:spTgt spid="2"/>
                                        </p:tgtEl>
                                        <p:attrNameLst>
                                          <p:attrName>r</p:attrName>
                                        </p:attrNameLst>
                                      </p:cBhvr>
                                    </p:animRot>
                                    <p:animRot by="1500000">
                                      <p:cBhvr>
                                        <p:cTn id="10" dur="438" fill="hold">
                                          <p:stCondLst>
                                            <p:cond delay="1313"/>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479</TotalTime>
  <Words>160</Words>
  <Application>Microsoft Office PowerPoint</Application>
  <PresentationFormat>Apresentação na tela (4:3)</PresentationFormat>
  <Paragraphs>29</Paragraphs>
  <Slides>8</Slides>
  <Notes>2</Notes>
  <HiddenSlides>0</HiddenSlides>
  <MMClips>1</MMClips>
  <ScaleCrop>false</ScaleCrop>
  <HeadingPairs>
    <vt:vector size="4" baseType="variant">
      <vt:variant>
        <vt:lpstr>Tema</vt:lpstr>
      </vt:variant>
      <vt:variant>
        <vt:i4>1</vt:i4>
      </vt:variant>
      <vt:variant>
        <vt:lpstr>Títulos de slides</vt:lpstr>
      </vt:variant>
      <vt:variant>
        <vt:i4>8</vt:i4>
      </vt:variant>
    </vt:vector>
  </HeadingPairs>
  <TitlesOfParts>
    <vt:vector size="9" baseType="lpstr">
      <vt:lpstr>Tema do Office</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ACNNASSIF</dc:creator>
  <cp:lastModifiedBy>ACNNASSIF</cp:lastModifiedBy>
  <cp:revision>18</cp:revision>
  <dcterms:created xsi:type="dcterms:W3CDTF">2011-05-19T03:20:58Z</dcterms:created>
  <dcterms:modified xsi:type="dcterms:W3CDTF">2014-03-05T04:26:39Z</dcterms:modified>
</cp:coreProperties>
</file>