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4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28" autoAdjust="0"/>
  </p:normalViewPr>
  <p:slideViewPr>
    <p:cSldViewPr>
      <p:cViewPr varScale="1">
        <p:scale>
          <a:sx n="99" d="100"/>
          <a:sy n="99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9968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838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453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9386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6942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9105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0530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74716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0564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6128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80491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79DA0-BA94-4462-86B8-FA7BAFF7F46D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BA41-6F8A-4A7D-9D84-786F5BA561A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424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779912" y="764704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La Paloma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Nana </a:t>
            </a:r>
            <a:r>
              <a:rPr lang="pt-BR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Mouskouri</a:t>
            </a:r>
            <a:endParaRPr lang="pt-BR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300192" y="4365104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Formatação:</a:t>
            </a:r>
          </a:p>
          <a:p>
            <a:pPr algn="ctr"/>
            <a:r>
              <a:rPr lang="pt-BR" dirty="0" err="1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Acnnassifslides</a:t>
            </a:r>
            <a:r>
              <a:rPr lang="pt-BR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 </a:t>
            </a:r>
          </a:p>
          <a:p>
            <a:pPr algn="ctr"/>
            <a:r>
              <a:rPr lang="pt-BR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21/09/2013</a:t>
            </a:r>
            <a:endParaRPr lang="pt-BR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Nana Mouskouri- La paloma PALOMA99999 (1)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0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740">
        <p14:vortex dir="r"/>
      </p:transition>
    </mc:Choice>
    <mc:Fallback xmlns="">
      <p:transition spd="slow" advTm="127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64088" y="5589240"/>
            <a:ext cx="3654152" cy="954107"/>
          </a:xfrm>
          <a:prstGeom prst="rect">
            <a:avLst/>
          </a:prstGeom>
          <a:solidFill>
            <a:srgbClr val="C0504D">
              <a:alpha val="40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Cuando salí de la habana, válgame dios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Nadie me ha visto salir sino fui yo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una linda guachinanga como una flor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 vino detrás de mí, que si señor</a:t>
            </a: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604">
        <p14:ripple/>
      </p:transition>
    </mc:Choice>
    <mc:Fallback xmlns="">
      <p:transition spd="slow" advTm="486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7022"/>
            <a:ext cx="3726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Si a tu ventana llega una paloma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Trátala con cariño que es mi persona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Cuéntale tus amores bien de mi vida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Corónala de flores que es cosa mía</a:t>
            </a:r>
          </a:p>
        </p:txBody>
      </p:sp>
      <p:pic>
        <p:nvPicPr>
          <p:cNvPr id="2050" name="Picture 2" descr="C:\Users\ACNNASSIF\Pictures\pomba 99999a-jane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930" y="1196752"/>
            <a:ext cx="18923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34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6609">
        <p14:switch dir="r"/>
      </p:transition>
    </mc:Choice>
    <mc:Fallback xmlns="">
      <p:transition spd="slow" advTm="36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148064" y="5733256"/>
            <a:ext cx="37261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Ay chinita que si, ay que dame tu amor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Ay que vente conmigo chinita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donde vivo yo</a:t>
            </a:r>
          </a:p>
        </p:txBody>
      </p:sp>
    </p:spTree>
    <p:extLst>
      <p:ext uri="{BB962C8B-B14F-4D97-AF65-F5344CB8AC3E}">
        <p14:creationId xmlns:p14="http://schemas.microsoft.com/office/powerpoint/2010/main" val="392478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87"/>
    </mc:Choice>
    <mc:Fallback xmlns="">
      <p:transition spd="slow" advTm="2858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587727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una linda guachinanga como una flor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 vino detrás de mí, que si señor</a:t>
            </a: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09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767">
        <p14:doors dir="vert"/>
      </p:transition>
    </mc:Choice>
    <mc:Fallback xmlns="">
      <p:transition spd="slow" advTm="237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33864" y="4653136"/>
            <a:ext cx="3510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Si a tu ventana llega una paloma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Trátala con cariño que es mi persona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Cuéntale tus amores bien de mi vida</a:t>
            </a: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Corónala de flores que es cosa mía</a:t>
            </a:r>
          </a:p>
        </p:txBody>
      </p:sp>
      <p:pic>
        <p:nvPicPr>
          <p:cNvPr id="1026" name="Picture 2" descr="C:\Users\ACNNASSIF\Pictures\pomba_da_janela_cartao_postal-r07044e2d53ea46279f8f835f52ffa33d_vgbaq_8byvr_3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14367" r="2593" b="14834"/>
          <a:stretch/>
        </p:blipFill>
        <p:spPr bwMode="auto">
          <a:xfrm>
            <a:off x="4477288" y="9578"/>
            <a:ext cx="2916455" cy="218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98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6017">
        <p14:honeycomb/>
      </p:transition>
    </mc:Choice>
    <mc:Fallback xmlns="">
      <p:transition spd="slow" advTm="360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81425" y="5733256"/>
            <a:ext cx="4086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Ay chinita que si, ay que dame tu amor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Ay que vente conmigo chinita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 donde vivo yo</a:t>
            </a:r>
            <a:endParaRPr lang="es-ES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72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1001">
        <p14:glitter pattern="hexagon"/>
      </p:transition>
    </mc:Choice>
    <mc:Fallback xmlns="">
      <p:transition spd="slow" advTm="610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797511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</a:rPr>
              <a:t>La Paloma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Nana Mouskouri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Cuando salí de la habana, válgame dios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Nadie me ha visto salir sino fui yo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una linda guachinanga como una flor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Se vino detrás de mí, que si señor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Si a tu ventana llega una paloma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Trátala con cariño que es mi persona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Cuéntale tus amores bien de mi vida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Corónala de flores que es cosa mía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Ay chinita que si, ay que dame tu amor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Ay que vente conmigo chinita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 donde vivo yo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Y una linda guachinanga como una flor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Se vino detrás de mí, que si señor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Si a tu ventana llega una paloma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Trátala con cariño que es mi persona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Cuéntale tus amores bien de mi vida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Corónala de flores que es cosa mía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Ay chinita que si, ay que dame tu amor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Ay que vente conmigo chinita</a:t>
            </a:r>
          </a:p>
          <a:p>
            <a:pPr algn="ctr"/>
            <a:r>
              <a:rPr lang="es-ES" sz="1200" b="1" dirty="0" smtClean="0">
                <a:solidFill>
                  <a:schemeClr val="bg1"/>
                </a:solidFill>
              </a:rPr>
              <a:t>A donde vivo yo</a:t>
            </a:r>
          </a:p>
          <a:p>
            <a:pPr algn="ctr"/>
            <a:endParaRPr lang="es-ES" sz="1200" b="1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CNNASSIF\Pictures\nana 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96146"/>
            <a:ext cx="2268000" cy="133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68144" y="2800174"/>
            <a:ext cx="2141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</a:rPr>
              <a:t>Formatação:</a:t>
            </a:r>
          </a:p>
          <a:p>
            <a:pPr algn="ctr"/>
            <a:r>
              <a:rPr lang="pt-BR" b="1" dirty="0" err="1">
                <a:solidFill>
                  <a:srgbClr val="FFFF00"/>
                </a:solidFill>
              </a:rPr>
              <a:t>Acnnassifslides</a:t>
            </a:r>
            <a:r>
              <a:rPr lang="pt-BR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pt-BR" dirty="0">
                <a:solidFill>
                  <a:schemeClr val="bg1"/>
                </a:solidFill>
              </a:rPr>
              <a:t>21/09/2013</a:t>
            </a:r>
          </a:p>
        </p:txBody>
      </p:sp>
    </p:spTree>
    <p:extLst>
      <p:ext uri="{BB962C8B-B14F-4D97-AF65-F5344CB8AC3E}">
        <p14:creationId xmlns:p14="http://schemas.microsoft.com/office/powerpoint/2010/main" val="103112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2000">
        <p14:shred/>
      </p:transition>
    </mc:Choice>
    <mc:Fallback xmlns="">
      <p:transition spd="slow" advTm="2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300</Words>
  <Application>Microsoft Office PowerPoint</Application>
  <PresentationFormat>Apresentação na tela (4:3)</PresentationFormat>
  <Paragraphs>55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6</cp:revision>
  <dcterms:created xsi:type="dcterms:W3CDTF">2013-09-20T03:31:32Z</dcterms:created>
  <dcterms:modified xsi:type="dcterms:W3CDTF">2013-09-22T19:30:29Z</dcterms:modified>
</cp:coreProperties>
</file>