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57" r:id="rId12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1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124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579717-EE57-44A9-8326-7360180BDBE2}" type="datetimeFigureOut">
              <a:rPr lang="es-ES_tradnl" smtClean="0"/>
              <a:t>27/05/2014</a:t>
            </a:fld>
            <a:endParaRPr lang="es-ES_tradnl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3E64E5-A85F-49A3-9C76-582D432E34F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5510106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5D0DE0-A3CC-402F-B7FD-159EAEC0FCDD}" type="datetime1">
              <a:rPr lang="es-ES_tradnl" smtClean="0"/>
              <a:t>27/05/2014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 smtClean="0"/>
              <a:t>acnnassifslides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D80D56-C6EF-498B-86A1-B6D8054CFE1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215726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DAE719-71D3-4CF2-8312-29FE759B29AC}" type="datetime1">
              <a:rPr lang="es-ES_tradnl" smtClean="0"/>
              <a:t>27/05/2014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 smtClean="0"/>
              <a:t>acnnassifslides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6984B2-521C-449E-9D24-49E1F32151C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64537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1E2091-A27C-4462-A094-C1B2CDF9D918}" type="datetime1">
              <a:rPr lang="es-ES_tradnl" smtClean="0"/>
              <a:t>27/05/2014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 smtClean="0"/>
              <a:t>acnnassifslides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65CF1F-4B99-45D9-A13C-2F8BCD78335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300244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A0CFCB-E2B0-4F6D-BB3D-1AF8D3FC460C}" type="datetime1">
              <a:rPr lang="es-ES_tradnl" smtClean="0"/>
              <a:t>27/05/2014</a:t>
            </a:fld>
            <a:endParaRPr lang="es-ES_tradnl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 smtClean="0"/>
              <a:t>acnnassifslides</a:t>
            </a:r>
            <a:endParaRPr lang="es-ES_tradnl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9CA078-9202-4112-AF1B-5A5A967DC65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583951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DA1B80-B24C-4753-B2A8-78DF359BB3B5}" type="datetime1">
              <a:rPr lang="es-ES_tradnl" smtClean="0"/>
              <a:t>27/05/2014</a:t>
            </a:fld>
            <a:endParaRPr lang="es-ES_tradnl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 smtClean="0"/>
              <a:t>acnnassifslides</a:t>
            </a:r>
            <a:endParaRPr lang="es-ES_tradnl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2C986E-4012-4181-BFD2-BCD0B6D6857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64976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FDC9AE-3517-44A8-B765-8298BF92160D}" type="datetime1">
              <a:rPr lang="es-ES_tradnl" smtClean="0"/>
              <a:t>27/05/2014</a:t>
            </a:fld>
            <a:endParaRPr lang="es-ES_tradnl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 smtClean="0"/>
              <a:t>acnnassifslides</a:t>
            </a:r>
            <a:endParaRPr lang="es-ES_tradnl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120C5B-FA7A-4BCA-AD7B-EB5D939A919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759127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7808D5-EB4A-47A7-BD29-CE4043D3A8CB}" type="datetime1">
              <a:rPr lang="es-ES_tradnl" smtClean="0"/>
              <a:t>27/05/2014</a:t>
            </a:fld>
            <a:endParaRPr lang="es-ES_tradnl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 smtClean="0"/>
              <a:t>acnnassifslides</a:t>
            </a:r>
            <a:endParaRPr lang="es-ES_tradnl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801851-2525-4AD3-ADC2-AA4618592C2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609269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FEF1EC-E2C1-42B7-BF6F-08810FE90F06}" type="datetime1">
              <a:rPr lang="es-ES_tradnl" smtClean="0"/>
              <a:t>27/05/2014</a:t>
            </a:fld>
            <a:endParaRPr lang="es-ES_tradnl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 smtClean="0"/>
              <a:t>acnnassifslides</a:t>
            </a:r>
            <a:endParaRPr lang="es-ES_tradnl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D3C0DA-B80C-410D-9381-DC13D9DF1EF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033939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2D5F2C-BB0A-453C-914A-39EB2C58C0A7}" type="datetime1">
              <a:rPr lang="es-ES_tradnl" smtClean="0"/>
              <a:t>27/05/2014</a:t>
            </a:fld>
            <a:endParaRPr lang="es-ES_tradnl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 smtClean="0"/>
              <a:t>acnnassifslides</a:t>
            </a:r>
            <a:endParaRPr lang="es-ES_tradnl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62149D-510C-4B06-BCD0-B82BCEE997D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343956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E930D7-0149-4D88-82DA-1A9B7BAD3BCE}" type="datetime1">
              <a:rPr lang="es-ES_tradnl" smtClean="0"/>
              <a:t>27/05/2014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 smtClean="0"/>
              <a:t>acnnassifslides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3C74B5-B5AB-4C82-B782-7092A685620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487546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37713D-1133-4FF2-8D8E-A482675417B0}" type="datetime1">
              <a:rPr lang="es-ES_tradnl" smtClean="0"/>
              <a:t>27/05/2014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 smtClean="0"/>
              <a:t>acnnassifslides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D9A1C9-214A-4A79-BEF6-9DD17C41B7F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79474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  <a:endParaRPr lang="es-ES_tradnl" altLang="pt-BR" smtClean="0"/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  <a:endParaRPr lang="es-ES_tradnl" altLang="pt-BR" smtClean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754B256-B395-4FFC-B755-DD3ED3184E70}" type="datetime1">
              <a:rPr lang="es-ES_tradnl" smtClean="0"/>
              <a:t>27/05/2014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s-ES_tradnl" smtClean="0"/>
              <a:t>acnnassifslides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3BAE35C-4BE2-43C1-ABA3-353612417FC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gif"/><Relationship Id="rId5" Type="http://schemas.openxmlformats.org/officeDocument/2006/relationships/image" Target="../media/image15.gif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317748" y="2967335"/>
            <a:ext cx="6508512" cy="258532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i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Que queres tu de mim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5400" b="1" i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Altemar Dutra </a:t>
            </a:r>
          </a:p>
        </p:txBody>
      </p:sp>
      <p:sp>
        <p:nvSpPr>
          <p:cNvPr id="2051" name="Retângulo 2"/>
          <p:cNvSpPr>
            <a:spLocks noChangeArrowheads="1"/>
          </p:cNvSpPr>
          <p:nvPr/>
        </p:nvSpPr>
        <p:spPr bwMode="auto">
          <a:xfrm>
            <a:off x="2305050" y="4075113"/>
            <a:ext cx="45370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800" i="1" dirty="0">
                <a:solidFill>
                  <a:schemeClr val="bg1"/>
                </a:solidFill>
                <a:latin typeface="Arial" charset="0"/>
              </a:rPr>
              <a:t>Compositor: Jair Amorim / Evaldo Gouveia</a:t>
            </a:r>
            <a:endParaRPr lang="es-ES_tradnl" altLang="pt-BR" sz="1800" dirty="0">
              <a:solidFill>
                <a:schemeClr val="bg1"/>
              </a:solidFill>
            </a:endParaRPr>
          </a:p>
        </p:txBody>
      </p:sp>
      <p:pic>
        <p:nvPicPr>
          <p:cNvPr id="3" name="Que 1391.wav">
            <a:hlinkClick r:id="" action="ppaction://media"/>
          </p:cNvPr>
          <p:cNvPicPr>
            <a:picLocks noRot="1" noChangeAspect="1"/>
          </p:cNvPicPr>
          <p:nvPr>
            <a:wavAudioFile r:embed="rId1" name="Que Queres Tu De Mim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3275856" y="5552658"/>
            <a:ext cx="2895600" cy="828000"/>
          </a:xfrm>
        </p:spPr>
        <p:txBody>
          <a:bodyPr/>
          <a:lstStyle/>
          <a:p>
            <a:pPr>
              <a:defRPr/>
            </a:pPr>
            <a:r>
              <a:rPr lang="es-ES_tradnl" sz="1800" b="1" dirty="0" err="1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Formatação</a:t>
            </a:r>
            <a:r>
              <a:rPr lang="es-ES_tradnl" sz="1800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: </a:t>
            </a:r>
            <a:r>
              <a:rPr lang="es-ES_tradnl" sz="1800" b="1" dirty="0" err="1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acnnassifslides</a:t>
            </a:r>
            <a:endParaRPr lang="es-ES_tradnl" sz="1800" b="1" dirty="0" smtClean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>
              <a:defRPr/>
            </a:pPr>
            <a:r>
              <a:rPr lang="es-ES_tradnl" sz="1800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27/05/2014</a:t>
            </a:r>
            <a:endParaRPr lang="es-ES_tradnl" sz="1800" b="1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79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50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13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13" tmFilter="0, 0; 0.125,0.2665; 0.25,0.4; 0.375,0.465; 0.5,0.5;  0.625,0.535; 0.75,0.6; 0.875,0.7335; 1,1">
                                          <p:stCondLst>
                                            <p:cond delay="91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6" tmFilter="0, 0; 0.125,0.2665; 0.25,0.4; 0.375,0.465; 0.5,0.5;  0.625,0.535; 0.75,0.6; 0.875,0.7335; 1,1">
                                          <p:stCondLst>
                                            <p:cond delay="182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26" tmFilter="0, 0; 0.125,0.2665; 0.25,0.4; 0.375,0.465; 0.5,0.5;  0.625,0.535; 0.75,0.6; 0.875,0.7335; 1,1">
                                          <p:stCondLst>
                                            <p:cond delay="227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36">
                                          <p:stCondLst>
                                            <p:cond delay="89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228" decel="50000">
                                          <p:stCondLst>
                                            <p:cond delay="93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36">
                                          <p:stCondLst>
                                            <p:cond delay="180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228" decel="50000">
                                          <p:stCondLst>
                                            <p:cond delay="184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36">
                                          <p:stCondLst>
                                            <p:cond delay="225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228" decel="50000">
                                          <p:stCondLst>
                                            <p:cond delay="229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36">
                                          <p:stCondLst>
                                            <p:cond delay="248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228" decel="50000">
                                          <p:stCondLst>
                                            <p:cond delay="252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3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2051" grpId="0"/>
      <p:bldP spid="4" grpId="0"/>
    </p:bldLst>
  </p:timing>
  <p:extLst mod="1">
    <p:ext uri="{E180D4A7-C9FB-4DFB-919C-405C955672EB}">
      <p14:showEvtLst xmlns:p14="http://schemas.microsoft.com/office/powerpoint/2010/main">
        <p14:playEvt time="0" objId="3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tângulo 1"/>
          <p:cNvSpPr>
            <a:spLocks noChangeArrowheads="1"/>
          </p:cNvSpPr>
          <p:nvPr/>
        </p:nvSpPr>
        <p:spPr bwMode="auto">
          <a:xfrm>
            <a:off x="0" y="5300663"/>
            <a:ext cx="2843213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chemeClr val="bg1"/>
                </a:solidFill>
                <a:latin typeface="Comic Sans MS" pitchFamily="66" charset="0"/>
              </a:rPr>
              <a:t>Que queres tu de mim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chemeClr val="bg1"/>
                </a:solidFill>
                <a:latin typeface="Comic Sans MS" pitchFamily="66" charset="0"/>
              </a:rPr>
              <a:t>Que fazes junto a mim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chemeClr val="bg1"/>
                </a:solidFill>
                <a:latin typeface="Comic Sans MS" pitchFamily="66" charset="0"/>
              </a:rPr>
              <a:t>Se tudo está perdido amor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chemeClr val="bg1"/>
                </a:solidFill>
                <a:latin typeface="Comic Sans MS" pitchFamily="66" charset="0"/>
              </a:rPr>
              <a:t>Que mais me podes dar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chemeClr val="bg1"/>
                </a:solidFill>
                <a:latin typeface="Comic Sans MS" pitchFamily="66" charset="0"/>
              </a:rPr>
              <a:t>Se nada tens a dar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chemeClr val="bg1"/>
                </a:solidFill>
                <a:latin typeface="Comic Sans MS" pitchFamily="66" charset="0"/>
              </a:rPr>
              <a:t>Que a marca de uma nova dor</a:t>
            </a: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7524328" y="6165304"/>
            <a:ext cx="1447800" cy="365125"/>
          </a:xfrm>
        </p:spPr>
        <p:txBody>
          <a:bodyPr/>
          <a:lstStyle/>
          <a:p>
            <a:pPr>
              <a:defRPr/>
            </a:pPr>
            <a:r>
              <a:rPr lang="es-ES_tradnl" b="1" dirty="0" err="1" smtClean="0">
                <a:solidFill>
                  <a:srgbClr val="002060"/>
                </a:solidFill>
              </a:rPr>
              <a:t>acnnassifslides</a:t>
            </a:r>
            <a:endParaRPr lang="es-ES_tradnl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8629">
        <p14:prism isContent="1" isInverted="1"/>
      </p:transition>
    </mc:Choice>
    <mc:Fallback xmlns="">
      <p:transition spd="slow" advTm="1862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tângulo 1"/>
          <p:cNvSpPr>
            <a:spLocks noChangeArrowheads="1"/>
          </p:cNvSpPr>
          <p:nvPr/>
        </p:nvSpPr>
        <p:spPr bwMode="auto">
          <a:xfrm>
            <a:off x="1691680" y="4653136"/>
            <a:ext cx="457200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Loucura reviver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Inútil se querer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O amor que não se tem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Porque voltaste aqui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Se estando junto a ti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Eu sinto que estou sem ninguém</a:t>
            </a: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13255" y="6381328"/>
            <a:ext cx="1447800" cy="365125"/>
          </a:xfrm>
        </p:spPr>
        <p:txBody>
          <a:bodyPr/>
          <a:lstStyle/>
          <a:p>
            <a:pPr>
              <a:defRPr/>
            </a:pPr>
            <a:r>
              <a:rPr lang="es-ES_tradnl" b="1" dirty="0" err="1" smtClean="0">
                <a:solidFill>
                  <a:srgbClr val="002060"/>
                </a:solidFill>
              </a:rPr>
              <a:t>acnnassifslides</a:t>
            </a:r>
            <a:endParaRPr lang="es-ES_tradnl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9549">
        <p14:gallery dir="l"/>
      </p:transition>
    </mc:Choice>
    <mc:Fallback xmlns="">
      <p:transition spd="slow" advTm="1954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tângulo 1"/>
          <p:cNvSpPr>
            <a:spLocks noChangeArrowheads="1"/>
          </p:cNvSpPr>
          <p:nvPr/>
        </p:nvSpPr>
        <p:spPr bwMode="auto">
          <a:xfrm>
            <a:off x="179388" y="5589588"/>
            <a:ext cx="457200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chemeClr val="bg1"/>
                </a:solidFill>
                <a:latin typeface="Comic Sans MS" pitchFamily="66" charset="0"/>
              </a:rPr>
              <a:t>Que pensas tu que eu sou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chemeClr val="bg1"/>
                </a:solidFill>
                <a:latin typeface="Comic Sans MS" pitchFamily="66" charset="0"/>
              </a:rPr>
              <a:t>Se julgas que ainda vou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chemeClr val="bg1"/>
                </a:solidFill>
                <a:latin typeface="Comic Sans MS" pitchFamily="66" charset="0"/>
              </a:rPr>
              <a:t>Pedir que não me deixes mais</a:t>
            </a: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7618472" y="5776912"/>
            <a:ext cx="1519808" cy="365125"/>
          </a:xfrm>
        </p:spPr>
        <p:txBody>
          <a:bodyPr/>
          <a:lstStyle/>
          <a:p>
            <a:pPr>
              <a:defRPr/>
            </a:pPr>
            <a:r>
              <a:rPr lang="es-ES_tradnl" b="1" dirty="0" err="1" smtClean="0">
                <a:solidFill>
                  <a:schemeClr val="bg1"/>
                </a:solidFill>
              </a:rPr>
              <a:t>acnnassifslides</a:t>
            </a:r>
            <a:endParaRPr lang="es-ES_tradnl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8551">
        <p14:prism isContent="1"/>
      </p:transition>
    </mc:Choice>
    <mc:Fallback xmlns="">
      <p:transition spd="slow" advTm="855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tângulo 1"/>
          <p:cNvSpPr>
            <a:spLocks noChangeArrowheads="1"/>
          </p:cNvSpPr>
          <p:nvPr/>
        </p:nvSpPr>
        <p:spPr bwMode="auto">
          <a:xfrm>
            <a:off x="2700338" y="5876925"/>
            <a:ext cx="457200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Não tenho que pedir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Não sei o que </a:t>
            </a:r>
            <a:r>
              <a:rPr lang="pt-BR" altLang="pt-BR" sz="1400" b="1" dirty="0" smtClean="0">
                <a:solidFill>
                  <a:srgbClr val="002060"/>
                </a:solidFill>
                <a:latin typeface="Comic Sans MS" pitchFamily="66" charset="0"/>
              </a:rPr>
              <a:t>pedir</a:t>
            </a:r>
            <a:endParaRPr lang="pt-BR" altLang="pt-BR" sz="1400" b="1" dirty="0">
              <a:solidFill>
                <a:srgbClr val="002060"/>
              </a:solidFill>
              <a:latin typeface="Comic Sans MS" pitchFamily="66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Se tudo que desejo é paz</a:t>
            </a: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0" y="5876925"/>
            <a:ext cx="1375792" cy="365125"/>
          </a:xfrm>
        </p:spPr>
        <p:txBody>
          <a:bodyPr/>
          <a:lstStyle/>
          <a:p>
            <a:pPr>
              <a:defRPr/>
            </a:pPr>
            <a:r>
              <a:rPr lang="es-ES_tradnl" b="1" dirty="0" err="1" smtClean="0">
                <a:solidFill>
                  <a:srgbClr val="002060"/>
                </a:solidFill>
              </a:rPr>
              <a:t>acnnassifslides</a:t>
            </a:r>
            <a:endParaRPr lang="es-ES_tradnl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8962">
        <p14:switch dir="r"/>
      </p:transition>
    </mc:Choice>
    <mc:Fallback xmlns="">
      <p:transition spd="slow" advTm="896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tângulo 1"/>
          <p:cNvSpPr>
            <a:spLocks noChangeArrowheads="1"/>
          </p:cNvSpPr>
          <p:nvPr/>
        </p:nvSpPr>
        <p:spPr bwMode="auto">
          <a:xfrm>
            <a:off x="4427984" y="5589240"/>
            <a:ext cx="3222104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Que culpa tenho eu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Se tudo se perdeu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Se tu quiseste assim</a:t>
            </a: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611560" y="6329015"/>
            <a:ext cx="1303784" cy="365125"/>
          </a:xfrm>
        </p:spPr>
        <p:txBody>
          <a:bodyPr/>
          <a:lstStyle/>
          <a:p>
            <a:pPr>
              <a:defRPr/>
            </a:pPr>
            <a:r>
              <a:rPr lang="es-ES_tradnl" b="1" dirty="0" err="1" smtClean="0">
                <a:solidFill>
                  <a:srgbClr val="002060"/>
                </a:solidFill>
              </a:rPr>
              <a:t>acnnassifslides</a:t>
            </a:r>
            <a:endParaRPr lang="es-ES_tradnl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8559">
        <p14:pan dir="u"/>
      </p:transition>
    </mc:Choice>
    <mc:Fallback xmlns="">
      <p:transition spd="slow" advTm="855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tângulo 1"/>
          <p:cNvSpPr>
            <a:spLocks noChangeArrowheads="1"/>
          </p:cNvSpPr>
          <p:nvPr/>
        </p:nvSpPr>
        <p:spPr bwMode="auto">
          <a:xfrm>
            <a:off x="0" y="5363368"/>
            <a:ext cx="3367087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E então que queres tu de mim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Se até o pranto que chorei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Se foi por ti não sei</a:t>
            </a:r>
            <a:endParaRPr lang="es-ES_tradnl" altLang="pt-BR" sz="14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7596336" y="6131797"/>
            <a:ext cx="1447800" cy="365125"/>
          </a:xfrm>
        </p:spPr>
        <p:txBody>
          <a:bodyPr/>
          <a:lstStyle/>
          <a:p>
            <a:pPr>
              <a:defRPr/>
            </a:pPr>
            <a:r>
              <a:rPr lang="es-ES_tradnl" b="1" dirty="0" err="1" smtClean="0">
                <a:solidFill>
                  <a:schemeClr val="bg1"/>
                </a:solidFill>
              </a:rPr>
              <a:t>acnnassifslides</a:t>
            </a:r>
            <a:endParaRPr lang="es-ES_tradnl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9404">
        <p14:doors dir="vert"/>
      </p:transition>
    </mc:Choice>
    <mc:Fallback xmlns="">
      <p:transition spd="slow" advTm="1940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_tradnl" b="1" dirty="0" err="1" smtClean="0">
                <a:solidFill>
                  <a:srgbClr val="002060"/>
                </a:solidFill>
              </a:rPr>
              <a:t>acnnassifslides</a:t>
            </a:r>
            <a:endParaRPr lang="es-ES_tradnl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8745">
        <p14:ripple/>
      </p:transition>
    </mc:Choice>
    <mc:Fallback xmlns="">
      <p:transition spd="slow" advTm="1874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tângulo 1"/>
          <p:cNvSpPr>
            <a:spLocks noChangeArrowheads="1"/>
          </p:cNvSpPr>
          <p:nvPr/>
        </p:nvSpPr>
        <p:spPr bwMode="auto">
          <a:xfrm>
            <a:off x="2286000" y="3105150"/>
            <a:ext cx="457200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Que culpa tenho eu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Se tudo se perdeu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Se tu quiseste assim</a:t>
            </a: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179512" y="6237312"/>
            <a:ext cx="1519808" cy="365125"/>
          </a:xfrm>
        </p:spPr>
        <p:txBody>
          <a:bodyPr/>
          <a:lstStyle/>
          <a:p>
            <a:pPr>
              <a:defRPr/>
            </a:pPr>
            <a:r>
              <a:rPr lang="es-ES_tradnl" b="1" dirty="0" err="1" smtClean="0"/>
              <a:t>acnnassifslides</a:t>
            </a:r>
            <a:endParaRPr lang="es-ES_tradnl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710">
        <p14:honeycomb/>
      </p:transition>
    </mc:Choice>
    <mc:Fallback xmlns="">
      <p:transition spd="slow" advTm="871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tângulo 1"/>
          <p:cNvSpPr>
            <a:spLocks noChangeArrowheads="1"/>
          </p:cNvSpPr>
          <p:nvPr/>
        </p:nvSpPr>
        <p:spPr bwMode="auto">
          <a:xfrm>
            <a:off x="4427538" y="5661025"/>
            <a:ext cx="457200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E então que queres tu de mim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Se até o pranto que chorei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Se foi por ti não sei</a:t>
            </a:r>
            <a:endParaRPr lang="es-ES_tradnl" altLang="pt-BR" sz="1400" b="1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16434" y="6376697"/>
            <a:ext cx="1519808" cy="365125"/>
          </a:xfrm>
        </p:spPr>
        <p:txBody>
          <a:bodyPr/>
          <a:lstStyle/>
          <a:p>
            <a:pPr>
              <a:defRPr/>
            </a:pPr>
            <a:r>
              <a:rPr lang="es-ES_tradnl" b="1" dirty="0" err="1" smtClean="0">
                <a:solidFill>
                  <a:schemeClr val="bg1"/>
                </a:solidFill>
              </a:rPr>
              <a:t>acnnassifslides</a:t>
            </a:r>
            <a:endParaRPr lang="es-ES_tradnl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6670">
        <p14:prism isContent="1"/>
      </p:transition>
    </mc:Choice>
    <mc:Fallback xmlns="">
      <p:transition spd="slow" advTm="2667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tângulo 1"/>
          <p:cNvSpPr>
            <a:spLocks noChangeArrowheads="1"/>
          </p:cNvSpPr>
          <p:nvPr/>
        </p:nvSpPr>
        <p:spPr bwMode="auto">
          <a:xfrm>
            <a:off x="3527512" y="981075"/>
            <a:ext cx="2088976" cy="410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dirty="0">
                <a:solidFill>
                  <a:srgbClr val="FFFF00"/>
                </a:solidFill>
              </a:rPr>
              <a:t>Que queres tu de mim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dirty="0">
                <a:solidFill>
                  <a:srgbClr val="FFFF00"/>
                </a:solidFill>
              </a:rPr>
              <a:t>Que fazes junto a mim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dirty="0">
                <a:solidFill>
                  <a:srgbClr val="FFFF00"/>
                </a:solidFill>
              </a:rPr>
              <a:t>Se tudo está perdido amor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dirty="0">
                <a:solidFill>
                  <a:srgbClr val="FFFF00"/>
                </a:solidFill>
              </a:rPr>
              <a:t>Que mais me podes dar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dirty="0">
                <a:solidFill>
                  <a:srgbClr val="FFFF00"/>
                </a:solidFill>
              </a:rPr>
              <a:t>Se nada tens a dar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dirty="0">
                <a:solidFill>
                  <a:srgbClr val="FFFF00"/>
                </a:solidFill>
              </a:rPr>
              <a:t>Que a marca de uma nova dor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BR" sz="900" dirty="0">
              <a:solidFill>
                <a:srgbClr val="FFFF00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dirty="0">
                <a:solidFill>
                  <a:srgbClr val="FFFF00"/>
                </a:solidFill>
              </a:rPr>
              <a:t>Loucura reviver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dirty="0">
                <a:solidFill>
                  <a:srgbClr val="FFFF00"/>
                </a:solidFill>
              </a:rPr>
              <a:t>Inútil se querer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dirty="0">
                <a:solidFill>
                  <a:srgbClr val="FFFF00"/>
                </a:solidFill>
              </a:rPr>
              <a:t>O amor que não se tem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dirty="0">
                <a:solidFill>
                  <a:srgbClr val="FFFF00"/>
                </a:solidFill>
              </a:rPr>
              <a:t>Porque voltaste aqui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dirty="0">
                <a:solidFill>
                  <a:srgbClr val="FFFF00"/>
                </a:solidFill>
              </a:rPr>
              <a:t>Se estando junto a ti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dirty="0">
                <a:solidFill>
                  <a:srgbClr val="FFFF00"/>
                </a:solidFill>
              </a:rPr>
              <a:t>Eu sinto que estou sem ninguém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BR" sz="900" dirty="0">
              <a:solidFill>
                <a:srgbClr val="FFFF00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dirty="0">
                <a:solidFill>
                  <a:srgbClr val="FFFF00"/>
                </a:solidFill>
              </a:rPr>
              <a:t>Que pensas tu que eu sou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dirty="0">
                <a:solidFill>
                  <a:srgbClr val="FFFF00"/>
                </a:solidFill>
              </a:rPr>
              <a:t>Se julgas que ainda vou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dirty="0">
                <a:solidFill>
                  <a:srgbClr val="FFFF00"/>
                </a:solidFill>
              </a:rPr>
              <a:t>Pedir que não me deixes mais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BR" sz="900" dirty="0">
              <a:solidFill>
                <a:srgbClr val="FFFF00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dirty="0">
                <a:solidFill>
                  <a:srgbClr val="FFFF00"/>
                </a:solidFill>
              </a:rPr>
              <a:t>Não tenho que pedir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dirty="0">
                <a:solidFill>
                  <a:srgbClr val="FFFF00"/>
                </a:solidFill>
              </a:rPr>
              <a:t>Nem sei o que pedir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dirty="0">
                <a:solidFill>
                  <a:srgbClr val="FFFF00"/>
                </a:solidFill>
              </a:rPr>
              <a:t>Se tudo que desejo é paz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BR" sz="900" dirty="0">
              <a:solidFill>
                <a:srgbClr val="FFFF00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dirty="0">
                <a:solidFill>
                  <a:srgbClr val="FFFF00"/>
                </a:solidFill>
              </a:rPr>
              <a:t>Que culpa tenho eu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dirty="0">
                <a:solidFill>
                  <a:srgbClr val="FFFF00"/>
                </a:solidFill>
              </a:rPr>
              <a:t>Se tudo se perdeu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dirty="0">
                <a:solidFill>
                  <a:srgbClr val="FFFF00"/>
                </a:solidFill>
              </a:rPr>
              <a:t>Se tu quiseste assim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BR" sz="900" dirty="0">
              <a:solidFill>
                <a:srgbClr val="FFFF00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dirty="0">
                <a:solidFill>
                  <a:srgbClr val="FFFF00"/>
                </a:solidFill>
              </a:rPr>
              <a:t>E então que queres tu de mim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dirty="0">
                <a:solidFill>
                  <a:srgbClr val="FFFF00"/>
                </a:solidFill>
              </a:rPr>
              <a:t>Se até o pranto que chorei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dirty="0">
                <a:solidFill>
                  <a:srgbClr val="FFFF00"/>
                </a:solidFill>
              </a:rPr>
              <a:t>Se foi por ti não sei</a:t>
            </a:r>
            <a:endParaRPr lang="es-ES_tradnl" altLang="pt-BR" sz="900" dirty="0">
              <a:solidFill>
                <a:srgbClr val="FFFF00"/>
              </a:solidFill>
            </a:endParaRPr>
          </a:p>
        </p:txBody>
      </p:sp>
      <p:sp>
        <p:nvSpPr>
          <p:cNvPr id="11267" name="Retângulo 1"/>
          <p:cNvSpPr>
            <a:spLocks noChangeArrowheads="1"/>
          </p:cNvSpPr>
          <p:nvPr/>
        </p:nvSpPr>
        <p:spPr bwMode="auto">
          <a:xfrm>
            <a:off x="863550" y="3716672"/>
            <a:ext cx="1925638" cy="56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100" dirty="0">
                <a:solidFill>
                  <a:srgbClr val="FFFF00"/>
                </a:solidFill>
              </a:rPr>
              <a:t>Que Queres Tu de Mim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100" b="1" dirty="0">
                <a:solidFill>
                  <a:srgbClr val="FFFF00"/>
                </a:solidFill>
              </a:rPr>
              <a:t>Altemar Dutra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BR" sz="900" b="1" dirty="0">
              <a:solidFill>
                <a:srgbClr val="FFFF00"/>
              </a:solidFill>
            </a:endParaRPr>
          </a:p>
        </p:txBody>
      </p:sp>
      <p:pic>
        <p:nvPicPr>
          <p:cNvPr id="1026" name="Picture 2" descr="C:\Users\ACNNASSIF\Pictures\altemar profile-bigw1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368550"/>
            <a:ext cx="1133475" cy="13335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CNNASSIF\Pictures\Nassif foto CNNASSIFHP  00jpg  pppp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473325"/>
            <a:ext cx="1504950" cy="112395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5909667" y="3597275"/>
            <a:ext cx="214198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1200" b="1" dirty="0" err="1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Formatação</a:t>
            </a:r>
            <a:r>
              <a:rPr lang="es-ES_tradnl" sz="1200" b="1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: </a:t>
            </a:r>
            <a:r>
              <a:rPr lang="es-ES_tradnl" sz="1200" b="1" dirty="0" err="1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acnnassifslides</a:t>
            </a:r>
            <a:endParaRPr lang="es-ES_tradnl" sz="1200" b="1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1200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27/05/2014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 sz="1200" b="1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1200" b="1" dirty="0" err="1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Imagens</a:t>
            </a:r>
            <a:r>
              <a:rPr lang="es-ES_tradnl" sz="1200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: Internet</a:t>
            </a:r>
            <a:endParaRPr lang="es-ES_tradnl" sz="1200" b="1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1029" name="Picture 5" descr="C:\Users\ACNNASSIF\Pictures\Animado Gif\76ea086df471a8428a3e2e712ee516ba_th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5259" y="1124744"/>
            <a:ext cx="910800" cy="11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CNNASSIF\Pictures\Animado Gif\animado ballet fdc630e76ef868b42f5bd4a2b7b60a74_th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8449" y="1124744"/>
            <a:ext cx="695839" cy="11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0">
        <p14:shred/>
      </p:transition>
    </mc:Choice>
    <mc:Fallback>
      <p:transition spd="slow" advTm="16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4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66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238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90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909" tmFilter="0, 0; 0.125,0.2665; 0.25,0.4; 0.375,0.465; 0.5,0.5;  0.625,0.535; 0.75,0.6; 0.875,0.7335; 1,1">
                                          <p:stCondLst>
                                            <p:cond delay="190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54" tmFilter="0, 0; 0.125,0.2665; 0.25,0.4; 0.375,0.465; 0.5,0.5;  0.625,0.535; 0.75,0.6; 0.875,0.7335; 1,1">
                                          <p:stCondLst>
                                            <p:cond delay="380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72" tmFilter="0, 0; 0.125,0.2665; 0.25,0.4; 0.375,0.465; 0.5,0.5;  0.625,0.535; 0.75,0.6; 0.875,0.7335; 1,1">
                                          <p:stCondLst>
                                            <p:cond delay="476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75">
                                          <p:stCondLst>
                                            <p:cond delay="186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477" decel="50000">
                                          <p:stCondLst>
                                            <p:cond delay="194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75">
                                          <p:stCondLst>
                                            <p:cond delay="377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477" decel="50000">
                                          <p:stCondLst>
                                            <p:cond delay="384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75">
                                          <p:stCondLst>
                                            <p:cond delay="472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477" decel="50000">
                                          <p:stCondLst>
                                            <p:cond delay="479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75">
                                          <p:stCondLst>
                                            <p:cond delay="519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477" decel="50000">
                                          <p:stCondLst>
                                            <p:cond delay="5273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67" grpId="0"/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312</Words>
  <Application>Microsoft Office PowerPoint</Application>
  <PresentationFormat>Apresentação na tela (4:3)</PresentationFormat>
  <Paragraphs>80</Paragraphs>
  <Slides>11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2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ACNNASSIF</dc:creator>
  <cp:lastModifiedBy>ACNNASSIF</cp:lastModifiedBy>
  <cp:revision>21</cp:revision>
  <dcterms:created xsi:type="dcterms:W3CDTF">2014-04-06T04:01:31Z</dcterms:created>
  <dcterms:modified xsi:type="dcterms:W3CDTF">2014-05-27T19:26:15Z</dcterms:modified>
</cp:coreProperties>
</file>