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66" r:id="rId2"/>
    <p:sldId id="258" r:id="rId3"/>
    <p:sldId id="259" r:id="rId4"/>
    <p:sldId id="260" r:id="rId5"/>
    <p:sldId id="261" r:id="rId6"/>
    <p:sldId id="264" r:id="rId7"/>
    <p:sldId id="265" r:id="rId8"/>
    <p:sldId id="262" r:id="rId9"/>
    <p:sldId id="263" r:id="rId10"/>
    <p:sldId id="257" r:id="rId11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0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124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366C35-28FC-40FC-A477-95446612EA7F}" type="datetimeFigureOut">
              <a:rPr lang="es-ES_tradnl" smtClean="0"/>
              <a:t>18/01/2015</a:t>
            </a:fld>
            <a:endParaRPr lang="es-ES_tradnl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26E40E0-8DCA-4092-AA71-8213F353B04A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9147960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6E40E0-8DCA-4092-AA71-8213F353B04A}" type="slidenum">
              <a:rPr lang="es-ES_tradnl" smtClean="0"/>
              <a:t>1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0943911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s-ES_tradnl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015F3-D313-42EA-A6E0-4FED319D94E3}" type="datetimeFigureOut">
              <a:rPr lang="es-ES_tradnl" smtClean="0"/>
              <a:t>18/01/2015</a:t>
            </a:fld>
            <a:endParaRPr lang="es-ES_trad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BD673F-B26E-494A-A0A6-5C4F08248FC7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738844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015F3-D313-42EA-A6E0-4FED319D94E3}" type="datetimeFigureOut">
              <a:rPr lang="es-ES_tradnl" smtClean="0"/>
              <a:t>18/01/2015</a:t>
            </a:fld>
            <a:endParaRPr lang="es-ES_trad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BD673F-B26E-494A-A0A6-5C4F08248FC7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808930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015F3-D313-42EA-A6E0-4FED319D94E3}" type="datetimeFigureOut">
              <a:rPr lang="es-ES_tradnl" smtClean="0"/>
              <a:t>18/01/2015</a:t>
            </a:fld>
            <a:endParaRPr lang="es-ES_trad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BD673F-B26E-494A-A0A6-5C4F08248FC7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6214450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015F3-D313-42EA-A6E0-4FED319D94E3}" type="datetimeFigureOut">
              <a:rPr lang="es-ES_tradnl" smtClean="0"/>
              <a:t>18/01/2015</a:t>
            </a:fld>
            <a:endParaRPr lang="es-ES_tradnl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BD673F-B26E-494A-A0A6-5C4F08248FC7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534136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015F3-D313-42EA-A6E0-4FED319D94E3}" type="datetimeFigureOut">
              <a:rPr lang="es-ES_tradnl" smtClean="0"/>
              <a:t>18/01/2015</a:t>
            </a:fld>
            <a:endParaRPr lang="es-ES_tradnl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BD673F-B26E-494A-A0A6-5C4F08248FC7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0278168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015F3-D313-42EA-A6E0-4FED319D94E3}" type="datetimeFigureOut">
              <a:rPr lang="es-ES_tradnl" smtClean="0"/>
              <a:t>18/01/2015</a:t>
            </a:fld>
            <a:endParaRPr lang="es-ES_tradnl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BD673F-B26E-494A-A0A6-5C4F08248FC7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1906428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015F3-D313-42EA-A6E0-4FED319D94E3}" type="datetimeFigureOut">
              <a:rPr lang="es-ES_tradnl" smtClean="0"/>
              <a:t>18/01/2015</a:t>
            </a:fld>
            <a:endParaRPr lang="es-ES_tradnl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BD673F-B26E-494A-A0A6-5C4F08248FC7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5623121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015F3-D313-42EA-A6E0-4FED319D94E3}" type="datetimeFigureOut">
              <a:rPr lang="es-ES_tradnl" smtClean="0"/>
              <a:t>18/01/2015</a:t>
            </a:fld>
            <a:endParaRPr lang="es-ES_tradnl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BD673F-B26E-494A-A0A6-5C4F08248FC7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1204689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015F3-D313-42EA-A6E0-4FED319D94E3}" type="datetimeFigureOut">
              <a:rPr lang="es-ES_tradnl" smtClean="0"/>
              <a:t>18/01/2015</a:t>
            </a:fld>
            <a:endParaRPr lang="es-ES_tradnl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BD673F-B26E-494A-A0A6-5C4F08248FC7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9962630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015F3-D313-42EA-A6E0-4FED319D94E3}" type="datetimeFigureOut">
              <a:rPr lang="es-ES_tradnl" smtClean="0"/>
              <a:t>18/01/2015</a:t>
            </a:fld>
            <a:endParaRPr lang="es-ES_trad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BD673F-B26E-494A-A0A6-5C4F08248FC7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2609378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015F3-D313-42EA-A6E0-4FED319D94E3}" type="datetimeFigureOut">
              <a:rPr lang="es-ES_tradnl" smtClean="0"/>
              <a:t>18/01/2015</a:t>
            </a:fld>
            <a:endParaRPr lang="es-ES_trad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BD673F-B26E-494A-A0A6-5C4F08248FC7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8908612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A015F3-D313-42EA-A6E0-4FED319D94E3}" type="datetimeFigureOut">
              <a:rPr lang="es-ES_tradnl" smtClean="0"/>
              <a:t>18/01/2015</a:t>
            </a:fld>
            <a:endParaRPr lang="es-ES_trad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673F-B26E-494A-A0A6-5C4F08248FC7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6466633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683568" y="332656"/>
            <a:ext cx="3672408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3200" dirty="0" err="1" smtClean="0">
                <a:latin typeface="Snap ITC" panose="04040A07060A02020202" pitchFamily="82" charset="0"/>
              </a:rPr>
              <a:t>Fica</a:t>
            </a:r>
            <a:r>
              <a:rPr lang="es-ES_tradnl" sz="3200" dirty="0" smtClean="0">
                <a:latin typeface="Snap ITC" panose="04040A07060A02020202" pitchFamily="82" charset="0"/>
              </a:rPr>
              <a:t> </a:t>
            </a:r>
            <a:r>
              <a:rPr lang="es-ES_tradnl" sz="3200" dirty="0" err="1" smtClean="0">
                <a:latin typeface="Snap ITC" panose="04040A07060A02020202" pitchFamily="82" charset="0"/>
              </a:rPr>
              <a:t>comigo</a:t>
            </a:r>
            <a:r>
              <a:rPr lang="es-ES_tradnl" sz="3200" dirty="0" smtClean="0">
                <a:latin typeface="Snap ITC" panose="04040A07060A02020202" pitchFamily="82" charset="0"/>
              </a:rPr>
              <a:t> </a:t>
            </a:r>
          </a:p>
          <a:p>
            <a:pPr algn="ctr"/>
            <a:r>
              <a:rPr lang="es-ES_tradnl" sz="3200" dirty="0" smtClean="0">
                <a:latin typeface="Snap ITC" panose="04040A07060A02020202" pitchFamily="82" charset="0"/>
              </a:rPr>
              <a:t>esta </a:t>
            </a:r>
            <a:r>
              <a:rPr lang="es-ES_tradnl" sz="3200" dirty="0" err="1" smtClean="0">
                <a:latin typeface="Snap ITC" panose="04040A07060A02020202" pitchFamily="82" charset="0"/>
              </a:rPr>
              <a:t>noite</a:t>
            </a:r>
            <a:r>
              <a:rPr lang="es-ES_tradnl" sz="3200" dirty="0" smtClean="0">
                <a:latin typeface="Snap ITC" panose="04040A07060A02020202" pitchFamily="82" charset="0"/>
              </a:rPr>
              <a:t> </a:t>
            </a:r>
          </a:p>
          <a:p>
            <a:pPr algn="ctr"/>
            <a:endParaRPr lang="es-ES_tradnl" dirty="0"/>
          </a:p>
          <a:p>
            <a:pPr algn="ctr"/>
            <a:r>
              <a:rPr lang="es-ES_tradnl" sz="2800" dirty="0" smtClean="0">
                <a:latin typeface="Britannic Bold" panose="020B0903060703020204" pitchFamily="34" charset="0"/>
              </a:rPr>
              <a:t>Nelson </a:t>
            </a:r>
            <a:r>
              <a:rPr lang="es-ES_tradnl" sz="2800" dirty="0" err="1" smtClean="0">
                <a:latin typeface="Britannic Bold" panose="020B0903060703020204" pitchFamily="34" charset="0"/>
              </a:rPr>
              <a:t>Gonçalves</a:t>
            </a:r>
            <a:r>
              <a:rPr lang="es-ES_tradnl" sz="2800" dirty="0" smtClean="0">
                <a:latin typeface="Britannic Bold" panose="020B0903060703020204" pitchFamily="34" charset="0"/>
              </a:rPr>
              <a:t> </a:t>
            </a:r>
            <a:endParaRPr lang="es-ES_tradnl" sz="2800" dirty="0">
              <a:latin typeface="Britannic Bold" panose="020B0903060703020204" pitchFamily="34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7668344" y="6093296"/>
            <a:ext cx="12961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1400" b="1" dirty="0" smtClean="0">
                <a:latin typeface="Castellar" panose="020A0402060406010301" pitchFamily="18" charset="0"/>
              </a:rPr>
              <a:t>NASSIF</a:t>
            </a:r>
          </a:p>
          <a:p>
            <a:pPr algn="ctr"/>
            <a:r>
              <a:rPr lang="es-ES_tradnl" sz="1400" b="1" dirty="0" smtClean="0">
                <a:latin typeface="Castellar" panose="020A0402060406010301" pitchFamily="18" charset="0"/>
              </a:rPr>
              <a:t>18/01/2015</a:t>
            </a:r>
            <a:endParaRPr lang="es-ES_tradnl" sz="1400" b="1" dirty="0">
              <a:latin typeface="Castellar" panose="020A0402060406010301" pitchFamily="18" charset="0"/>
            </a:endParaRPr>
          </a:p>
        </p:txBody>
      </p:sp>
      <p:pic>
        <p:nvPicPr>
          <p:cNvPr id="5" name="Fica comigo esta noite (3).wav  111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3931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0000">
        <p14:shred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0" objId="5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925870" y="4547164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Fica comigo esta noite</a:t>
            </a:r>
          </a:p>
          <a:p>
            <a:pPr algn="ctr"/>
            <a:r>
              <a:rPr lang="pt-BR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E não te arrependerás.</a:t>
            </a:r>
          </a:p>
          <a:p>
            <a:pPr algn="ctr"/>
            <a:r>
              <a:rPr lang="pt-BR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Lá fora o frio é um açoite;</a:t>
            </a:r>
          </a:p>
          <a:p>
            <a:pPr algn="ctr"/>
            <a:r>
              <a:rPr lang="pt-BR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Calor aqui tu terás.</a:t>
            </a:r>
            <a:endParaRPr lang="pt-BR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251520" y="6102588"/>
            <a:ext cx="8418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dirty="0" smtClean="0">
                <a:solidFill>
                  <a:srgbClr val="FFFF00"/>
                </a:solidFill>
              </a:rPr>
              <a:t>NASSIF</a:t>
            </a:r>
            <a:endParaRPr lang="es-ES_tradnl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6207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18090">
        <p14:pan dir="u"/>
      </p:transition>
    </mc:Choice>
    <mc:Fallback>
      <p:transition spd="slow" advTm="1809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347864" y="5313402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16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Terás meus beijos de amor,</a:t>
            </a:r>
          </a:p>
          <a:p>
            <a:pPr algn="ctr"/>
            <a:r>
              <a:rPr lang="pt-BR" sz="16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Minhas carícias terás;</a:t>
            </a:r>
          </a:p>
          <a:p>
            <a:pPr algn="ctr"/>
            <a:r>
              <a:rPr lang="pt-BR" sz="16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Fica comigo esta noite</a:t>
            </a:r>
          </a:p>
          <a:p>
            <a:pPr algn="ctr"/>
            <a:r>
              <a:rPr lang="pt-BR" sz="16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E não te arrependerás</a:t>
            </a:r>
            <a:r>
              <a:rPr lang="pt-BR" sz="1600" b="1" dirty="0" smtClean="0">
                <a:latin typeface="Comic Sans MS" panose="030F0702030302020204" pitchFamily="66" charset="0"/>
              </a:rPr>
              <a:t>.</a:t>
            </a:r>
            <a:endParaRPr lang="pt-BR" sz="1600" b="1" dirty="0">
              <a:latin typeface="Comic Sans MS" panose="030F0702030302020204" pitchFamily="66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7668344" y="6021288"/>
            <a:ext cx="8418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dirty="0" smtClean="0"/>
              <a:t>NASSIF</a:t>
            </a:r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859525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18662">
        <p14:ferris dir="l"/>
      </p:transition>
    </mc:Choice>
    <mc:Fallback>
      <p:transition spd="slow" advTm="1866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355976" y="5266655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16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Quero em teus braços, querida,</a:t>
            </a:r>
          </a:p>
          <a:p>
            <a:pPr algn="ctr"/>
            <a:r>
              <a:rPr lang="pt-BR" sz="16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Adormecer e sonhar;</a:t>
            </a:r>
          </a:p>
          <a:p>
            <a:pPr algn="ctr"/>
            <a:r>
              <a:rPr lang="pt-BR" sz="16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Esquecer que nos deixamos</a:t>
            </a:r>
          </a:p>
          <a:p>
            <a:pPr algn="ctr"/>
            <a:r>
              <a:rPr lang="pt-BR" sz="16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Sem nos querermos deixar...</a:t>
            </a:r>
            <a:endParaRPr lang="pt-BR" sz="16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251520" y="5991160"/>
            <a:ext cx="8418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dirty="0" smtClean="0">
                <a:solidFill>
                  <a:srgbClr val="FFFF00"/>
                </a:solidFill>
              </a:rPr>
              <a:t>NASSIF</a:t>
            </a:r>
            <a:endParaRPr lang="es-ES_tradnl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5717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18203">
        <p14:conveyor dir="l"/>
      </p:transition>
    </mc:Choice>
    <mc:Fallback>
      <p:transition spd="slow" advTm="1820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499992" y="188640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1600" b="1" dirty="0" smtClean="0">
                <a:latin typeface="Comic Sans MS" panose="030F0702030302020204" pitchFamily="66" charset="0"/>
              </a:rPr>
              <a:t>Tu ouvirás o que eu digo;</a:t>
            </a:r>
          </a:p>
          <a:p>
            <a:pPr algn="ctr"/>
            <a:r>
              <a:rPr lang="pt-BR" sz="1600" b="1" dirty="0" smtClean="0">
                <a:latin typeface="Comic Sans MS" panose="030F0702030302020204" pitchFamily="66" charset="0"/>
              </a:rPr>
              <a:t>Eu ouvirei o que dizes.</a:t>
            </a:r>
          </a:p>
          <a:p>
            <a:pPr algn="ctr"/>
            <a:r>
              <a:rPr lang="pt-BR" sz="1600" b="1" dirty="0" smtClean="0">
                <a:latin typeface="Comic Sans MS" panose="030F0702030302020204" pitchFamily="66" charset="0"/>
              </a:rPr>
              <a:t>Fica comigo esta noite</a:t>
            </a:r>
          </a:p>
          <a:p>
            <a:pPr algn="ctr"/>
            <a:r>
              <a:rPr lang="pt-BR" sz="1600" b="1" dirty="0" smtClean="0">
                <a:latin typeface="Comic Sans MS" panose="030F0702030302020204" pitchFamily="66" charset="0"/>
              </a:rPr>
              <a:t>E então seremos felizes</a:t>
            </a:r>
            <a:endParaRPr lang="pt-BR" sz="1600" b="1" dirty="0">
              <a:latin typeface="Comic Sans MS" panose="030F0702030302020204" pitchFamily="66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7596336" y="5877272"/>
            <a:ext cx="8418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dirty="0" smtClean="0"/>
              <a:t>NASSIF</a:t>
            </a:r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3527463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18308">
        <p14:prism isContent="1"/>
      </p:transition>
    </mc:Choice>
    <mc:Fallback>
      <p:transition spd="slow" advTm="1830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414147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066"/>
    </mc:Choice>
    <mc:Fallback>
      <p:transition spd="slow" advTm="19066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26814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391"/>
    </mc:Choice>
    <mc:Fallback>
      <p:transition spd="slow" advTm="19391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364088" y="0"/>
            <a:ext cx="377991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1600" b="1" dirty="0" smtClean="0">
                <a:latin typeface="Comic Sans MS" panose="030F0702030302020204" pitchFamily="66" charset="0"/>
              </a:rPr>
              <a:t>Quero em teus braços, querida,</a:t>
            </a:r>
          </a:p>
          <a:p>
            <a:pPr algn="ctr"/>
            <a:r>
              <a:rPr lang="pt-BR" sz="1600" b="1" dirty="0" smtClean="0">
                <a:latin typeface="Comic Sans MS" panose="030F0702030302020204" pitchFamily="66" charset="0"/>
              </a:rPr>
              <a:t>Adormecer e sonhar;</a:t>
            </a:r>
          </a:p>
          <a:p>
            <a:pPr algn="ctr"/>
            <a:r>
              <a:rPr lang="pt-BR" sz="1600" b="1" dirty="0" smtClean="0">
                <a:latin typeface="Comic Sans MS" panose="030F0702030302020204" pitchFamily="66" charset="0"/>
              </a:rPr>
              <a:t>Esquecer que nos deixamos</a:t>
            </a:r>
          </a:p>
          <a:p>
            <a:pPr algn="ctr"/>
            <a:r>
              <a:rPr lang="pt-BR" sz="1600" b="1" dirty="0" smtClean="0">
                <a:latin typeface="Comic Sans MS" panose="030F0702030302020204" pitchFamily="66" charset="0"/>
              </a:rPr>
              <a:t>Sem nos querermos deixar...</a:t>
            </a:r>
            <a:endParaRPr lang="pt-BR" sz="1600" b="1" dirty="0">
              <a:latin typeface="Comic Sans MS" panose="030F0702030302020204" pitchFamily="66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7596336" y="5877272"/>
            <a:ext cx="8418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dirty="0" smtClean="0"/>
              <a:t>NASSIF</a:t>
            </a:r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115493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18216">
        <p14:window dir="vert"/>
      </p:transition>
    </mc:Choice>
    <mc:Fallback>
      <p:transition spd="slow" advTm="1821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211960" y="548680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16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Tu ouvirás o que eu digo;</a:t>
            </a:r>
          </a:p>
          <a:p>
            <a:pPr algn="ctr"/>
            <a:r>
              <a:rPr lang="pt-BR" sz="16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Eu ouvirei o que dizes.</a:t>
            </a:r>
          </a:p>
          <a:p>
            <a:pPr algn="ctr"/>
            <a:r>
              <a:rPr lang="pt-BR" sz="16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Fica comigo esta noite</a:t>
            </a:r>
          </a:p>
          <a:p>
            <a:pPr algn="ctr"/>
            <a:r>
              <a:rPr lang="pt-BR" sz="16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E então seremos felizes</a:t>
            </a:r>
            <a:endParaRPr lang="pt-BR" sz="16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7668344" y="5877272"/>
            <a:ext cx="8418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dirty="0" smtClean="0">
                <a:solidFill>
                  <a:schemeClr val="bg1"/>
                </a:solidFill>
              </a:rPr>
              <a:t>NASSIF</a:t>
            </a:r>
            <a:endParaRPr lang="es-ES_tradnl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2228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22977">
        <p14:prism isContent="1" isInverted="1"/>
      </p:transition>
    </mc:Choice>
    <mc:Fallback>
      <p:transition spd="slow" advTm="2297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11560" y="476672"/>
            <a:ext cx="288032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1600" dirty="0" smtClean="0">
                <a:solidFill>
                  <a:schemeClr val="bg1"/>
                </a:solidFill>
                <a:latin typeface="Britannic Bold" panose="020B0903060703020204" pitchFamily="34" charset="0"/>
              </a:rPr>
              <a:t>Fica Comigo Esta Noite</a:t>
            </a:r>
          </a:p>
          <a:p>
            <a:pPr algn="ctr"/>
            <a:r>
              <a:rPr lang="pt-BR" sz="1600" dirty="0" smtClean="0">
                <a:solidFill>
                  <a:schemeClr val="bg1"/>
                </a:solidFill>
                <a:latin typeface="Britannic Bold" panose="020B0903060703020204" pitchFamily="34" charset="0"/>
              </a:rPr>
              <a:t>Nelson Gonçalves</a:t>
            </a:r>
          </a:p>
          <a:p>
            <a:pPr algn="ctr"/>
            <a:endParaRPr lang="pt-BR" sz="1600" dirty="0" smtClean="0">
              <a:solidFill>
                <a:schemeClr val="bg1"/>
              </a:solidFill>
              <a:latin typeface="AR BERKLEY" panose="02000000000000000000" pitchFamily="2" charset="0"/>
            </a:endParaRPr>
          </a:p>
          <a:p>
            <a:pPr algn="ctr"/>
            <a:r>
              <a:rPr lang="pt-BR" sz="1600" dirty="0" smtClean="0">
                <a:solidFill>
                  <a:schemeClr val="bg1"/>
                </a:solidFill>
                <a:latin typeface="AR BERKLEY" panose="02000000000000000000" pitchFamily="2" charset="0"/>
              </a:rPr>
              <a:t>Fica comigo esta noite</a:t>
            </a:r>
          </a:p>
          <a:p>
            <a:pPr algn="ctr"/>
            <a:r>
              <a:rPr lang="pt-BR" sz="1600" dirty="0" smtClean="0">
                <a:solidFill>
                  <a:schemeClr val="bg1"/>
                </a:solidFill>
                <a:latin typeface="AR BERKLEY" panose="02000000000000000000" pitchFamily="2" charset="0"/>
              </a:rPr>
              <a:t>E não te arrependerás.</a:t>
            </a:r>
          </a:p>
          <a:p>
            <a:pPr algn="ctr"/>
            <a:r>
              <a:rPr lang="pt-BR" sz="1600" dirty="0" smtClean="0">
                <a:solidFill>
                  <a:schemeClr val="bg1"/>
                </a:solidFill>
                <a:latin typeface="AR BERKLEY" panose="02000000000000000000" pitchFamily="2" charset="0"/>
              </a:rPr>
              <a:t>Lá fora o frio é um açoite;</a:t>
            </a:r>
          </a:p>
          <a:p>
            <a:pPr algn="ctr"/>
            <a:r>
              <a:rPr lang="pt-BR" sz="1600" dirty="0" smtClean="0">
                <a:solidFill>
                  <a:schemeClr val="bg1"/>
                </a:solidFill>
                <a:latin typeface="AR BERKLEY" panose="02000000000000000000" pitchFamily="2" charset="0"/>
              </a:rPr>
              <a:t>Calor aqui tu terás.</a:t>
            </a:r>
          </a:p>
          <a:p>
            <a:pPr algn="ctr"/>
            <a:endParaRPr lang="pt-BR" sz="1600" dirty="0" smtClean="0">
              <a:solidFill>
                <a:schemeClr val="bg1"/>
              </a:solidFill>
              <a:latin typeface="AR BERKLEY" panose="02000000000000000000" pitchFamily="2" charset="0"/>
            </a:endParaRPr>
          </a:p>
          <a:p>
            <a:pPr algn="ctr"/>
            <a:r>
              <a:rPr lang="pt-BR" sz="1600" dirty="0" smtClean="0">
                <a:solidFill>
                  <a:schemeClr val="bg1"/>
                </a:solidFill>
                <a:latin typeface="AR BERKLEY" panose="02000000000000000000" pitchFamily="2" charset="0"/>
              </a:rPr>
              <a:t>Terás meus beijos de amor,</a:t>
            </a:r>
          </a:p>
          <a:p>
            <a:pPr algn="ctr"/>
            <a:r>
              <a:rPr lang="pt-BR" sz="1600" dirty="0" smtClean="0">
                <a:solidFill>
                  <a:schemeClr val="bg1"/>
                </a:solidFill>
                <a:latin typeface="AR BERKLEY" panose="02000000000000000000" pitchFamily="2" charset="0"/>
              </a:rPr>
              <a:t>Minhas carícias terás;</a:t>
            </a:r>
          </a:p>
          <a:p>
            <a:pPr algn="ctr"/>
            <a:r>
              <a:rPr lang="pt-BR" sz="1600" dirty="0" smtClean="0">
                <a:solidFill>
                  <a:schemeClr val="bg1"/>
                </a:solidFill>
                <a:latin typeface="AR BERKLEY" panose="02000000000000000000" pitchFamily="2" charset="0"/>
              </a:rPr>
              <a:t>Fica comigo esta noite</a:t>
            </a:r>
          </a:p>
          <a:p>
            <a:pPr algn="ctr"/>
            <a:r>
              <a:rPr lang="pt-BR" sz="1600" dirty="0" smtClean="0">
                <a:solidFill>
                  <a:schemeClr val="bg1"/>
                </a:solidFill>
                <a:latin typeface="AR BERKLEY" panose="02000000000000000000" pitchFamily="2" charset="0"/>
              </a:rPr>
              <a:t>E não te arrependerás.</a:t>
            </a:r>
          </a:p>
          <a:p>
            <a:pPr algn="ctr"/>
            <a:endParaRPr lang="pt-BR" sz="1600" dirty="0" smtClean="0">
              <a:solidFill>
                <a:schemeClr val="bg1"/>
              </a:solidFill>
              <a:latin typeface="AR BERKLEY" panose="02000000000000000000" pitchFamily="2" charset="0"/>
            </a:endParaRPr>
          </a:p>
          <a:p>
            <a:pPr algn="ctr"/>
            <a:r>
              <a:rPr lang="pt-BR" sz="1600" dirty="0" smtClean="0">
                <a:solidFill>
                  <a:schemeClr val="bg1"/>
                </a:solidFill>
                <a:latin typeface="AR BERKLEY" panose="02000000000000000000" pitchFamily="2" charset="0"/>
              </a:rPr>
              <a:t>Quero em teus braços, querida,</a:t>
            </a:r>
          </a:p>
          <a:p>
            <a:pPr algn="ctr"/>
            <a:r>
              <a:rPr lang="pt-BR" sz="1600" dirty="0" smtClean="0">
                <a:solidFill>
                  <a:schemeClr val="bg1"/>
                </a:solidFill>
                <a:latin typeface="AR BERKLEY" panose="02000000000000000000" pitchFamily="2" charset="0"/>
              </a:rPr>
              <a:t>Adormecer e sonhar;</a:t>
            </a:r>
          </a:p>
          <a:p>
            <a:pPr algn="ctr"/>
            <a:r>
              <a:rPr lang="pt-BR" sz="1600" dirty="0" smtClean="0">
                <a:solidFill>
                  <a:schemeClr val="bg1"/>
                </a:solidFill>
                <a:latin typeface="AR BERKLEY" panose="02000000000000000000" pitchFamily="2" charset="0"/>
              </a:rPr>
              <a:t>Esquecer que nos deixamos</a:t>
            </a:r>
          </a:p>
          <a:p>
            <a:pPr algn="ctr"/>
            <a:r>
              <a:rPr lang="pt-BR" sz="1600" dirty="0" smtClean="0">
                <a:solidFill>
                  <a:schemeClr val="bg1"/>
                </a:solidFill>
                <a:latin typeface="AR BERKLEY" panose="02000000000000000000" pitchFamily="2" charset="0"/>
              </a:rPr>
              <a:t>Sem nos querermos deixar...</a:t>
            </a:r>
          </a:p>
          <a:p>
            <a:pPr algn="ctr"/>
            <a:endParaRPr lang="pt-BR" sz="1600" dirty="0" smtClean="0">
              <a:solidFill>
                <a:schemeClr val="bg1"/>
              </a:solidFill>
              <a:latin typeface="AR BERKLEY" panose="02000000000000000000" pitchFamily="2" charset="0"/>
            </a:endParaRPr>
          </a:p>
          <a:p>
            <a:pPr algn="ctr"/>
            <a:r>
              <a:rPr lang="pt-BR" sz="1600" dirty="0" smtClean="0">
                <a:solidFill>
                  <a:schemeClr val="bg1"/>
                </a:solidFill>
                <a:latin typeface="AR BERKLEY" panose="02000000000000000000" pitchFamily="2" charset="0"/>
              </a:rPr>
              <a:t>Tu ouvirás o que eu digo;</a:t>
            </a:r>
          </a:p>
          <a:p>
            <a:pPr algn="ctr"/>
            <a:r>
              <a:rPr lang="pt-BR" sz="1600" dirty="0" smtClean="0">
                <a:solidFill>
                  <a:schemeClr val="bg1"/>
                </a:solidFill>
                <a:latin typeface="AR BERKLEY" panose="02000000000000000000" pitchFamily="2" charset="0"/>
              </a:rPr>
              <a:t>Eu ouvirei o que dizes.</a:t>
            </a:r>
          </a:p>
          <a:p>
            <a:pPr algn="ctr"/>
            <a:r>
              <a:rPr lang="pt-BR" sz="1600" dirty="0" smtClean="0">
                <a:solidFill>
                  <a:schemeClr val="bg1"/>
                </a:solidFill>
                <a:latin typeface="AR BERKLEY" panose="02000000000000000000" pitchFamily="2" charset="0"/>
              </a:rPr>
              <a:t>Fica comigo esta noite</a:t>
            </a:r>
          </a:p>
          <a:p>
            <a:pPr algn="ctr"/>
            <a:r>
              <a:rPr lang="pt-BR" sz="1600" dirty="0" smtClean="0">
                <a:solidFill>
                  <a:schemeClr val="bg1"/>
                </a:solidFill>
                <a:latin typeface="AR BERKLEY" panose="02000000000000000000" pitchFamily="2" charset="0"/>
              </a:rPr>
              <a:t>E então seremos felizes</a:t>
            </a:r>
            <a:endParaRPr lang="es-ES_tradnl" sz="1600" dirty="0">
              <a:solidFill>
                <a:schemeClr val="bg1"/>
              </a:solidFill>
              <a:latin typeface="AR BERKLEY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0648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9862">
        <p14:vortex dir="r"/>
      </p:transition>
    </mc:Choice>
    <mc:Fallback>
      <p:transition spd="slow" advTm="16986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96</TotalTime>
  <Words>226</Words>
  <Application>Microsoft Office PowerPoint</Application>
  <PresentationFormat>Apresentação na tela (4:3)</PresentationFormat>
  <Paragraphs>59</Paragraphs>
  <Slides>10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10</vt:i4>
      </vt:variant>
    </vt:vector>
  </HeadingPairs>
  <TitlesOfParts>
    <vt:vector size="11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ACNNASSIF</dc:creator>
  <cp:lastModifiedBy>ACNNASSIF</cp:lastModifiedBy>
  <cp:revision>3</cp:revision>
  <dcterms:created xsi:type="dcterms:W3CDTF">2015-01-18T23:24:47Z</dcterms:created>
  <dcterms:modified xsi:type="dcterms:W3CDTF">2015-01-19T01:00:49Z</dcterms:modified>
</cp:coreProperties>
</file>