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6" r:id="rId4"/>
    <p:sldId id="259" r:id="rId5"/>
    <p:sldId id="267" r:id="rId6"/>
    <p:sldId id="260" r:id="rId7"/>
    <p:sldId id="262" r:id="rId8"/>
    <p:sldId id="268" r:id="rId9"/>
    <p:sldId id="263" r:id="rId10"/>
    <p:sldId id="264" r:id="rId11"/>
    <p:sldId id="265" r:id="rId12"/>
    <p:sldId id="261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BW8kwRXFcSSwraTf+x3Kg==" hashData="sw+hMZe/XkqeTpnFmSH296nZZ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5B5"/>
    <a:srgbClr val="D7E4BD"/>
    <a:srgbClr val="404040"/>
    <a:srgbClr val="DDD9C3"/>
    <a:srgbClr val="E46C0A"/>
    <a:srgbClr val="558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206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769025-2D39-43FE-BD5E-844FE90A4E67}" type="datetimeFigureOut">
              <a:rPr lang="es-ES_tradnl" smtClean="0"/>
              <a:t>01/10/2016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B119D-7F69-4C1B-BAB9-CD7C0AD758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0187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9B92C-0EDD-460F-87CA-FD86EE36E0C0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53BAF-0317-47BC-8225-3365229428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51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D7369-7A7F-48E8-B3B0-A26D64F6EB88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8AF2-8F85-4855-825E-4F4CD362C8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546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9E48D-7551-4E4F-B585-7E84BC36C7DB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C56CE-719F-4E8E-9B24-E5E1A3C292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256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BB81A-D32D-47CB-A1ED-AD9D2F073885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846CB-5A83-407A-85EF-B3DADB0288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991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B30B0-F7F1-41B1-8784-6B12DEF18BA3}" type="datetime1">
              <a:rPr lang="pt-BR" smtClean="0"/>
              <a:t>01/10/2016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D2165-40A3-4316-B3CD-5CBA9D30C8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89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E9EB1-7980-461B-BD08-B1A958400BD7}" type="datetime1">
              <a:rPr lang="pt-BR" smtClean="0"/>
              <a:t>01/10/2016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2AE57-7634-424A-B717-B77879A55D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31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74B87-6457-442A-9506-9578A174C1AD}" type="datetime1">
              <a:rPr lang="pt-BR" smtClean="0"/>
              <a:t>01/10/2016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25434-4529-449C-BFB0-BE9C1E9F26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94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777BB-5DAC-4C7B-AA9D-302E5F46DB01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2D3D5-92D0-41EE-8FC7-4ED3FE8910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717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E238B-A172-48D1-B724-177FAD724A4E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D355-9588-4BDC-A758-E88A809255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956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A17A0-9AD2-4546-BF62-0810363965CB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BAFA2-42DB-4171-9909-7CD7C0B6FE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6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02007-3A43-4028-A42B-14DFE88908B5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56CD8-EE2D-492B-93F2-BAB1EDCDB7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275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965DA59-7A83-47EE-B9B0-A64E31163EF4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70EA33-1254-47AA-82D4-21E7A4BA4CE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hyperlink" Target="mailto:nassif934@gmail.com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B12632.wav">
            <a:hlinkClick r:id="" action="ppaction://media"/>
          </p:cNvPr>
          <p:cNvPicPr>
            <a:picLocks noChangeAspect="1"/>
          </p:cNvPicPr>
          <p:nvPr>
            <a:wavAudioFile r:embed="rId1" name="8B126586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309257" y="116632"/>
            <a:ext cx="4561313" cy="206210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 PARTIRÁS</a:t>
            </a:r>
          </a:p>
          <a:p>
            <a:pPr algn="ctr">
              <a:defRPr/>
            </a:pPr>
            <a:r>
              <a:rPr lang="pt-BR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Canta: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Francisco Petrônio</a:t>
            </a:r>
          </a:p>
          <a:p>
            <a:pPr algn="ctr">
              <a:defRPr/>
            </a:pPr>
            <a:r>
              <a:rPr lang="pt-B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Gravado em 1977</a:t>
            </a: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611560" y="5301208"/>
            <a:ext cx="28781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chemeClr val="bg1"/>
                </a:solidFill>
              </a:rPr>
              <a:t>Formatação: </a:t>
            </a:r>
            <a:r>
              <a:rPr lang="pt-BR" altLang="pt-BR" b="1" dirty="0" err="1">
                <a:solidFill>
                  <a:schemeClr val="bg1"/>
                </a:solidFill>
              </a:rPr>
              <a:t>acnnassifslides</a:t>
            </a:r>
            <a:r>
              <a:rPr lang="pt-BR" altLang="pt-BR" b="1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pt-BR" altLang="pt-BR" dirty="0"/>
              <a:t>28 de </a:t>
            </a:r>
            <a:r>
              <a:rPr lang="pt-BR" altLang="pt-BR" dirty="0" smtClean="0"/>
              <a:t>setembro de 2016</a:t>
            </a:r>
          </a:p>
          <a:p>
            <a:pPr algn="ctr" eaLnBrk="1" hangingPunct="1"/>
            <a:r>
              <a:rPr lang="pt-BR" altLang="pt-BR" dirty="0" smtClean="0"/>
              <a:t>Curitiba – PR</a:t>
            </a:r>
          </a:p>
          <a:p>
            <a:pPr algn="ctr" eaLnBrk="1" hangingPunct="1"/>
            <a:r>
              <a:rPr lang="pt-BR" altLang="pt-BR" dirty="0" smtClean="0">
                <a:hlinkClick r:id="rId5"/>
              </a:rPr>
              <a:t>nassif934@gmail.com</a:t>
            </a:r>
            <a:r>
              <a:rPr lang="pt-BR" altLang="pt-BR" dirty="0" smtClean="0"/>
              <a:t> </a:t>
            </a:r>
            <a:endParaRPr lang="pt-BR" alt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000">
        <p14:vortex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107950" y="115888"/>
            <a:ext cx="2735263" cy="1323439"/>
          </a:xfrm>
          <a:prstGeom prst="rect">
            <a:avLst/>
          </a:prstGeom>
          <a:solidFill>
            <a:srgbClr val="D7E4BD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Eu te dei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Te dei meu sorriso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Mil horas de amor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Meus dias de sol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tudo de </a:t>
            </a:r>
            <a:r>
              <a:rPr lang="pt-BR" altLang="pt-BR" sz="1600" b="1" dirty="0" smtClean="0">
                <a:solidFill>
                  <a:srgbClr val="002060"/>
                </a:solidFill>
                <a:latin typeface="Comic Sans MS" pitchFamily="66" charset="0"/>
              </a:rPr>
              <a:t>mim</a:t>
            </a:r>
            <a:endParaRPr lang="pt-BR" altLang="pt-BR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380312" y="6381328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/>
              <a:t>nassifSlides</a:t>
            </a:r>
            <a:r>
              <a:rPr lang="pt-BR" b="1" dirty="0" smtClean="0"/>
              <a:t> </a:t>
            </a:r>
            <a:endParaRPr lang="pt-BR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 isContent="1" isInverted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566124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Te dei meu calor no amor </a:t>
            </a:r>
          </a:p>
          <a:p>
            <a:pPr lvl="0" algn="ctr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Te dei minha dor </a:t>
            </a:r>
          </a:p>
          <a:p>
            <a:pPr lvl="0" algn="ctr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te dei meu luar meu eu </a:t>
            </a:r>
          </a:p>
          <a:p>
            <a:pPr lvl="0" algn="ctr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tudo que fui</a:t>
            </a:r>
            <a:endParaRPr lang="pt-BR" altLang="pt-BR" sz="1200" b="1" dirty="0">
              <a:solidFill>
                <a:srgbClr val="00206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411760" y="6373341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nassifSlides</a:t>
            </a:r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33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ferris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2"/>
          <p:cNvSpPr>
            <a:spLocks noChangeArrowheads="1"/>
          </p:cNvSpPr>
          <p:nvPr/>
        </p:nvSpPr>
        <p:spPr bwMode="auto">
          <a:xfrm>
            <a:off x="6372225" y="4652963"/>
            <a:ext cx="2663825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Eu te dei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 fé de quem ama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Meu tempo melhor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O me coração eu te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ofereci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5805264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 </a:t>
            </a: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vida que me restar 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louco de amor 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O pouco que sou, amor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Eu te ofereci</a:t>
            </a:r>
            <a:endParaRPr lang="pt-BR" altLang="pt-BR" sz="1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696200" y="6394246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FFFF00"/>
                </a:solidFill>
              </a:rPr>
              <a:t>nassifSlides</a:t>
            </a:r>
            <a:r>
              <a:rPr lang="pt-BR" b="1" dirty="0" smtClean="0">
                <a:solidFill>
                  <a:srgbClr val="FFFF00"/>
                </a:solidFill>
              </a:rPr>
              <a:t>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0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2"/>
          <p:cNvSpPr>
            <a:spLocks noChangeArrowheads="1"/>
          </p:cNvSpPr>
          <p:nvPr/>
        </p:nvSpPr>
        <p:spPr bwMode="auto">
          <a:xfrm>
            <a:off x="5724525" y="5229225"/>
            <a:ext cx="3246438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partirás  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Que sejas feliz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Esquecerás quem mais te quis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não te enganes e quem te ame lhe faça feliz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p:transition spd="slow" advTm="47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6804025" y="260350"/>
            <a:ext cx="2232025" cy="132343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Eu te dei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a luz dos meus olhos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Guiei os teus pés</a:t>
            </a:r>
          </a:p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E fiz a mulher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do meu </a:t>
            </a:r>
            <a:r>
              <a:rPr lang="pt-BR" altLang="pt-BR" sz="1600" b="1" dirty="0" smtClean="0">
                <a:solidFill>
                  <a:srgbClr val="FFFF00"/>
                </a:solidFill>
                <a:latin typeface="Comic Sans MS" pitchFamily="66" charset="0"/>
              </a:rPr>
              <a:t>coração</a:t>
            </a:r>
            <a:endParaRPr lang="pt-BR" altLang="pt-BR" sz="1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2890391"/>
            <a:ext cx="23580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A luz do amanhecer </a:t>
            </a:r>
          </a:p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virá lhe encontrar  </a:t>
            </a:r>
          </a:p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Chorando na solidão</a:t>
            </a:r>
          </a:p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Que você deixar</a:t>
            </a:r>
            <a:endParaRPr lang="pt-BR" altLang="pt-BR" sz="1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54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000">
        <p14:prism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6362700" y="5013325"/>
            <a:ext cx="26638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partirás  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 sejas feliz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Esquecerás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quem mais te quis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não te enganes e quem te ame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te 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faça feliz</a:t>
            </a:r>
            <a:endParaRPr lang="pt-BR" altLang="pt-BR" sz="1200" b="1" dirty="0">
              <a:solidFill>
                <a:srgbClr val="002060"/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3000">
        <p14:glitter pattern="hexagon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1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940425" y="188913"/>
            <a:ext cx="30781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partirás   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sejas feliz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Esquecerás quem mais te quis 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não te enganes e quem te ame lhe </a:t>
            </a:r>
            <a:r>
              <a:rPr lang="pt-BR" altLang="pt-BR" sz="1600" b="1" dirty="0">
                <a:solidFill>
                  <a:schemeClr val="bg1"/>
                </a:solidFill>
              </a:rPr>
              <a:t>faça feliz</a:t>
            </a:r>
            <a:endParaRPr lang="pt-BR" altLang="pt-BR" sz="2400" b="1" dirty="0">
              <a:solidFill>
                <a:schemeClr val="bg1"/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4000">
        <p14:conveyor dir="l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C -1.94444E-6 0.0331 0.02709 0.05995 0.06007 0.05995 C 0.09896 0.05995 0.11302 0.03009 0.11893 0.01203 L 0.125 -0.01204 C 0.13108 -0.0301 0.14601 -0.05996 0.18993 -0.05996 C 0.21806 -0.05996 0.25 -0.03311 0.25 3.7037E-6 C 0.25 0.0331 0.21806 0.05995 0.18993 0.05995 C 0.14601 0.05995 0.13108 0.03009 0.125 0.01203 L 0.11893 -0.01204 C 0.11302 -0.0301 0.09896 -0.05996 0.06007 -0.05996 C 0.02709 -0.05996 -1.94444E-6 -0.03311 -1.94444E-6 3.7037E-6 Z " pathEditMode="relative" ptsTypes="ffFffffFfff">
                                      <p:cBhvr>
                                        <p:cTn id="6" dur="1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2"/>
          <p:cNvSpPr>
            <a:spLocks noChangeArrowheads="1"/>
          </p:cNvSpPr>
          <p:nvPr/>
        </p:nvSpPr>
        <p:spPr bwMode="auto">
          <a:xfrm>
            <a:off x="5004048" y="5487319"/>
            <a:ext cx="3082925" cy="138499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partirás  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 sejas feliz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Esquecerás quem mais te quis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não te enganes e quem te ame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lhe faça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feliz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  <a:p>
            <a:pPr eaLnBrk="1" hangingPunct="1"/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4000">
        <p14:prism isContent="1" isInverted="1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283968" y="764704"/>
            <a:ext cx="4680520" cy="5262979"/>
          </a:xfrm>
          <a:prstGeom prst="rect">
            <a:avLst/>
          </a:prstGeom>
          <a:solidFill>
            <a:srgbClr val="E46C0A">
              <a:alpha val="40000"/>
            </a:srgbClr>
          </a:solidFill>
        </p:spPr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002060"/>
                </a:solidFill>
                <a:latin typeface="Comic Sans MS" pitchFamily="66" charset="0"/>
              </a:rPr>
              <a:t>E PARTIRÁS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Canta: FRANCISCO PETRONIO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te dei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dei meu sorriso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Mil horas de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Meus dias de sol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tudo de mim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dei meu </a:t>
            </a:r>
            <a:r>
              <a:rPr lang="pt-BR" sz="1200" b="1" dirty="0" err="1">
                <a:solidFill>
                  <a:srgbClr val="002060"/>
                </a:solidFill>
                <a:latin typeface="Comic Sans MS" pitchFamily="66" charset="0"/>
              </a:rPr>
              <a:t>calor,no</a:t>
            </a: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 amor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dei minha dor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dei meu luar, meu eu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tudo que fui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te dei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A fé de quem ama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Meu tempo melhor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O meu coração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te ofereci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A vida que me restar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louco de amor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O pouco que sou,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te ofereci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70C0"/>
                </a:solidFill>
                <a:latin typeface="Comic Sans MS" pitchFamily="66" charset="0"/>
              </a:rPr>
              <a:t>FORMATAÇÃO: </a:t>
            </a:r>
            <a:r>
              <a:rPr lang="pt-BR" sz="1200" b="1" dirty="0" err="1">
                <a:solidFill>
                  <a:srgbClr val="0070C0"/>
                </a:solidFill>
                <a:latin typeface="Comic Sans MS" pitchFamily="66" charset="0"/>
              </a:rPr>
              <a:t>acnnassifslides</a:t>
            </a:r>
            <a:r>
              <a:rPr lang="pt-BR" sz="1200" b="1" dirty="0">
                <a:solidFill>
                  <a:srgbClr val="0070C0"/>
                </a:solidFill>
                <a:latin typeface="Comic Sans MS" pitchFamily="66" charset="0"/>
              </a:rPr>
              <a:t> –28/02/2012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partirás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Que sejas feliz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Esquecerás quem mais te quis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não te enganes e quem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ame lhe faça feliz(2)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te dei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a luz dos meus olhos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Guiei os teus pés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fiz a mulher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do meu coração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A luz do amanhecer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virá lhe encontrar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Chorando na solidão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Que você deixar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partirás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Que sejas feliz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Esquecerás quem mais te quis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não te enganes e quem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te ame lhe faça feliz(4)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0243" name="CaixaDeTexto 2"/>
          <p:cNvSpPr txBox="1">
            <a:spLocks noChangeArrowheads="1"/>
          </p:cNvSpPr>
          <p:nvPr/>
        </p:nvSpPr>
        <p:spPr bwMode="auto">
          <a:xfrm>
            <a:off x="3419475" y="6342063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0070C0"/>
                </a:solidFill>
              </a:rPr>
              <a:t>Imagens: Internet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8000">
        <p14:shred/>
      </p:transition>
    </mc:Choice>
    <mc:Fallback>
      <p:transition spd="slow" advTm="25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 partirás - Francisco Petrôni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 partirás - Francisco Petrônio</Template>
  <TotalTime>62</TotalTime>
  <Words>386</Words>
  <Application>Microsoft Office PowerPoint</Application>
  <PresentationFormat>Apresentação na tela (4:3)</PresentationFormat>
  <Paragraphs>114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Calibri</vt:lpstr>
      <vt:lpstr>Arial</vt:lpstr>
      <vt:lpstr>Comic Sans MS</vt:lpstr>
      <vt:lpstr>E partirás - Francisco Petrônio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8</cp:revision>
  <dcterms:created xsi:type="dcterms:W3CDTF">2016-10-02T02:03:43Z</dcterms:created>
  <dcterms:modified xsi:type="dcterms:W3CDTF">2016-10-02T03:06:22Z</dcterms:modified>
</cp:coreProperties>
</file>