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3" r:id="rId6"/>
    <p:sldId id="262" r:id="rId7"/>
    <p:sldId id="261" r:id="rId8"/>
    <p:sldId id="264" r:id="rId9"/>
    <p:sldId id="265" r:id="rId10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E11B6D-7AB4-426E-A596-D20001FD2787}" type="datetimeFigureOut">
              <a:rPr lang="es-ES_tradnl" smtClean="0"/>
              <a:t>18/03/2015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CB452-1D42-4E79-87FC-687815F3D5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9682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CB452-1D42-4E79-87FC-687815F3D5B3}" type="slidenum">
              <a:rPr lang="es-ES_tradnl" smtClean="0"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58124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2CC75-E6E6-43B8-88C0-27103B7A0489}" type="datetime1">
              <a:rPr lang="es-AR" smtClean="0"/>
              <a:t>18/03/2015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80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6515-834F-4EF8-9A2C-211D354CC6C0}" type="datetime1">
              <a:rPr lang="es-AR" smtClean="0"/>
              <a:t>18/03/2015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006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19F1-6BF4-42B7-BB40-F6C94EE67253}" type="datetime1">
              <a:rPr lang="es-AR" smtClean="0"/>
              <a:t>18/03/2015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4781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1D917-CEC0-420C-8E54-1A2BDB1D43A4}" type="datetime1">
              <a:rPr lang="es-AR" smtClean="0"/>
              <a:t>18/03/2015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979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8BC4-ADCC-4EE4-917D-ACD87FA31CF7}" type="datetime1">
              <a:rPr lang="es-AR" smtClean="0"/>
              <a:t>18/03/2015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000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031EB-AC61-4C3E-AF1B-EFB0BEC8BD98}" type="datetime1">
              <a:rPr lang="es-AR" smtClean="0"/>
              <a:t>18/03/2015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8008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8EBBA-2E0A-41BA-8A75-CABEFE915C3C}" type="datetime1">
              <a:rPr lang="es-AR" smtClean="0"/>
              <a:t>18/03/2015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6055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9FCB2-6BAB-4F2D-888A-40EECAEE499A}" type="datetime1">
              <a:rPr lang="es-AR" smtClean="0"/>
              <a:t>18/03/2015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8445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8F95-9987-46DF-B743-5E49961E3327}" type="datetime1">
              <a:rPr lang="es-AR" smtClean="0"/>
              <a:t>18/03/2015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5133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03F88-C46C-4260-971C-67D8ADB6A8B1}" type="datetime1">
              <a:rPr lang="es-AR" smtClean="0"/>
              <a:t>18/03/2015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3858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E588F-19FF-41B3-9441-818F1E4E95CC}" type="datetime1">
              <a:rPr lang="es-AR" smtClean="0"/>
              <a:t>18/03/2015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632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FE72F-A84A-452A-B653-3DB5EFA985F5}" type="datetime1">
              <a:rPr lang="es-AR" smtClean="0"/>
              <a:t>18/03/2015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27F7A-DC0E-4DE1-B336-82469A992B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517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589" y="4814861"/>
            <a:ext cx="445025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  <a:latin typeface="Algerian" panose="04020705040A02060702" pitchFamily="82" charset="0"/>
              </a:rPr>
              <a:t>MALANDRINHA</a:t>
            </a:r>
          </a:p>
          <a:p>
            <a:pPr algn="ctr"/>
            <a:r>
              <a:rPr lang="pt-BR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(Freire Junior)</a:t>
            </a:r>
          </a:p>
          <a:p>
            <a:pPr algn="ctr"/>
            <a:r>
              <a:rPr lang="pt-BR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C</a:t>
            </a:r>
            <a:r>
              <a:rPr lang="pt-BR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anta: Francisco Petrônio</a:t>
            </a:r>
            <a:endParaRPr lang="pt-B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3" name="Malandrinha 05 Faixa 5.wav9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34400" y="3124200"/>
            <a:ext cx="609600" cy="6096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366607" y="5538136"/>
            <a:ext cx="1763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_tradnl" b="1" dirty="0" err="1">
                <a:solidFill>
                  <a:schemeClr val="bg1"/>
                </a:solidFill>
              </a:rPr>
              <a:t>Formatação</a:t>
            </a:r>
            <a:r>
              <a:rPr lang="es-ES_tradnl" b="1" dirty="0">
                <a:solidFill>
                  <a:schemeClr val="bg1"/>
                </a:solidFill>
              </a:rPr>
              <a:t>:</a:t>
            </a:r>
          </a:p>
          <a:p>
            <a:pPr lvl="0" algn="ctr"/>
            <a:r>
              <a:rPr lang="es-ES_tradnl" sz="20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Nassifslides</a:t>
            </a:r>
            <a:endParaRPr lang="es-ES_tradnl" sz="2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_tradnl" b="1" dirty="0">
                <a:solidFill>
                  <a:srgbClr val="002060"/>
                </a:solidFill>
              </a:rPr>
              <a:t>02/03/2015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2895600" cy="365125"/>
          </a:xfrm>
        </p:spPr>
        <p:txBody>
          <a:bodyPr/>
          <a:lstStyle/>
          <a:p>
            <a:r>
              <a:rPr lang="pt-BR" dirty="0" err="1" smtClean="0"/>
              <a:t>acnnassifslides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000">
        <p14:vortex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429092" y="5445224"/>
            <a:ext cx="47149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A lua vem surgindo cor de prata 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No alto da montanha verdejante 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A lira de um cantor em serenata 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Reclama na janela sua amante </a:t>
            </a:r>
            <a:endParaRPr lang="pt-BR" sz="1600" b="1" i="1" dirty="0">
              <a:solidFill>
                <a:schemeClr val="bg1"/>
              </a:solidFill>
              <a:latin typeface="Comic Sans MS" panose="030F0702030302020204" pitchFamily="66" charset="0"/>
              <a:cs typeface="Estrangelo Edessa" pitchFamily="66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2895600" cy="365125"/>
          </a:xfrm>
        </p:spPr>
        <p:txBody>
          <a:bodyPr/>
          <a:lstStyle/>
          <a:p>
            <a:r>
              <a:rPr lang="pt-BR" dirty="0" err="1" smtClean="0"/>
              <a:t>acnnassifslides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944">
        <p14:prism isContent="1" isInverted="1"/>
      </p:transition>
    </mc:Choice>
    <mc:Fallback xmlns="">
      <p:transition spd="slow" advTm="199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907704" y="5308521"/>
            <a:ext cx="37444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Ao som da melodia apaixonada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Das cordas dum sonoro violão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Confessa o seresteiro à sua amada 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O que dentro lhe dita o coração.</a:t>
            </a:r>
            <a:endParaRPr lang="pt-BR" sz="1600" b="1" i="1" dirty="0">
              <a:solidFill>
                <a:schemeClr val="bg1"/>
              </a:solidFill>
              <a:latin typeface="Comic Sans MS" panose="030F0702030302020204" pitchFamily="66" charset="0"/>
              <a:cs typeface="Estrangelo Edessa" pitchFamily="66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r>
              <a:rPr lang="pt-BR" dirty="0" err="1" smtClean="0"/>
              <a:t>acnnassifslides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791">
        <p14:ferris dir="l"/>
      </p:transition>
    </mc:Choice>
    <mc:Fallback xmlns="">
      <p:transition spd="slow" advTm="187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404664"/>
            <a:ext cx="4680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OH </a:t>
            </a:r>
            <a:r>
              <a:rPr lang="pt-BR" sz="1600" b="1" i="1" dirty="0" err="1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linnnnda</a:t>
            </a:r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 imagem de mulher que me seduz 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Ai se eu pudesse tu estarias no altar 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És a rainha dos meus sonhos és a luz 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És malandrinha, não precisas trabalhar. </a:t>
            </a:r>
            <a:endParaRPr lang="pt-BR" sz="1600" b="1" i="1" dirty="0">
              <a:solidFill>
                <a:schemeClr val="bg1"/>
              </a:solidFill>
              <a:latin typeface="Comic Sans MS" panose="030F0702030302020204" pitchFamily="66" charset="0"/>
              <a:cs typeface="Estrangelo Edessa" pitchFamily="66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r>
              <a:rPr lang="pt-BR" dirty="0" err="1" smtClean="0"/>
              <a:t>acnnassifslides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6290">
        <p14:ripple/>
      </p:transition>
    </mc:Choice>
    <mc:Fallback xmlns="">
      <p:transition spd="slow" advTm="262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</a:t>
            </a:r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336">
        <p14:flythrough/>
      </p:transition>
    </mc:Choice>
    <mc:Fallback xmlns="">
      <p:transition spd="slow" advTm="1733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868144" y="116632"/>
            <a:ext cx="3275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rgbClr val="92D050"/>
                </a:solidFill>
                <a:latin typeface="Comic Sans MS" panose="030F0702030302020204" pitchFamily="66" charset="0"/>
                <a:cs typeface="Estrangelo Edessa" pitchFamily="66"/>
              </a:rPr>
              <a:t>Acorda minha bela namorada</a:t>
            </a:r>
          </a:p>
          <a:p>
            <a:r>
              <a:rPr lang="pt-BR" sz="1400" b="1" i="1" dirty="0" smtClean="0">
                <a:solidFill>
                  <a:srgbClr val="92D050"/>
                </a:solidFill>
                <a:latin typeface="Comic Sans MS" panose="030F0702030302020204" pitchFamily="66" charset="0"/>
                <a:cs typeface="Estrangelo Edessa" pitchFamily="66"/>
              </a:rPr>
              <a:t>A lua nos convida à passear </a:t>
            </a:r>
          </a:p>
          <a:p>
            <a:r>
              <a:rPr lang="pt-BR" sz="1400" b="1" i="1" dirty="0" smtClean="0">
                <a:solidFill>
                  <a:srgbClr val="92D050"/>
                </a:solidFill>
                <a:latin typeface="Comic Sans MS" panose="030F0702030302020204" pitchFamily="66" charset="0"/>
                <a:cs typeface="Estrangelo Edessa" pitchFamily="66"/>
              </a:rPr>
              <a:t>Seus raios iluminam toda a estrada </a:t>
            </a:r>
          </a:p>
          <a:p>
            <a:r>
              <a:rPr lang="pt-BR" sz="1400" b="1" i="1" dirty="0" smtClean="0">
                <a:solidFill>
                  <a:srgbClr val="92D050"/>
                </a:solidFill>
                <a:latin typeface="Comic Sans MS" panose="030F0702030302020204" pitchFamily="66" charset="0"/>
                <a:cs typeface="Estrangelo Edessa" pitchFamily="66"/>
              </a:rPr>
              <a:t>Por onde nós havemos que passar</a:t>
            </a:r>
            <a:endParaRPr lang="pt-BR" sz="1400" b="1" i="1" dirty="0">
              <a:solidFill>
                <a:srgbClr val="92D050"/>
              </a:solidFill>
              <a:latin typeface="Comic Sans MS" panose="030F0702030302020204" pitchFamily="66" charset="0"/>
              <a:cs typeface="Estrangelo Edessa" pitchFamily="66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740352" y="6356350"/>
            <a:ext cx="1403648" cy="365125"/>
          </a:xfrm>
        </p:spPr>
        <p:txBody>
          <a:bodyPr/>
          <a:lstStyle/>
          <a:p>
            <a:r>
              <a:rPr lang="pt-BR" b="1" dirty="0" err="1" smtClean="0"/>
              <a:t>acnnassifslides</a:t>
            </a:r>
            <a:endParaRPr lang="pt-BR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618">
        <p14:window dir="vert"/>
      </p:transition>
    </mc:Choice>
    <mc:Fallback xmlns="">
      <p:transition spd="slow" advTm="196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581128"/>
            <a:ext cx="38576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 rua está deserta ò bem querido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Ouvir bem junto a mim o som do pinho</a:t>
            </a:r>
            <a:endParaRPr lang="pt-BR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 quando a madrugada já surgida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Os pombos voltariam aos seus ninhos 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r>
              <a:rPr lang="pt-BR" b="1" dirty="0" err="1" smtClean="0"/>
              <a:t>acnnassifslides</a:t>
            </a:r>
            <a:endParaRPr lang="pt-BR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9435">
        <p14:flip dir="r"/>
      </p:transition>
    </mc:Choice>
    <mc:Fallback xmlns="">
      <p:transition spd="slow" advTm="194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426726" y="5805264"/>
            <a:ext cx="47149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OH </a:t>
            </a:r>
            <a:r>
              <a:rPr lang="pt-BR" sz="1400" b="1" i="1" dirty="0" err="1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linnnnda</a:t>
            </a:r>
            <a:r>
              <a:rPr lang="pt-BR" sz="14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 imagem de mulher que me seduz </a:t>
            </a:r>
          </a:p>
          <a:p>
            <a:pPr algn="ctr"/>
            <a:r>
              <a:rPr lang="pt-BR" sz="14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Ai se eu pudesse tu estarias no altar </a:t>
            </a:r>
          </a:p>
          <a:p>
            <a:pPr algn="ctr"/>
            <a:r>
              <a:rPr lang="pt-BR" sz="14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És a rainha dos meus sonhos és a luz </a:t>
            </a:r>
          </a:p>
          <a:p>
            <a:pPr algn="ctr"/>
            <a:r>
              <a:rPr lang="pt-BR" sz="1400" b="1" i="1" dirty="0" smtClean="0">
                <a:solidFill>
                  <a:schemeClr val="bg1"/>
                </a:solidFill>
                <a:latin typeface="Comic Sans MS" panose="030F0702030302020204" pitchFamily="66" charset="0"/>
                <a:cs typeface="Estrangelo Edessa" pitchFamily="66"/>
              </a:rPr>
              <a:t>És malandrinha, não precisas trabalhar. </a:t>
            </a:r>
            <a:endParaRPr lang="pt-BR" sz="1400" b="1" i="1" dirty="0">
              <a:solidFill>
                <a:schemeClr val="bg1"/>
              </a:solidFill>
              <a:latin typeface="Comic Sans MS" panose="030F0702030302020204" pitchFamily="66" charset="0"/>
              <a:cs typeface="Estrangelo Edessa" pitchFamily="66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-108520" y="5917192"/>
            <a:ext cx="2895600" cy="365125"/>
          </a:xfrm>
        </p:spPr>
        <p:txBody>
          <a:bodyPr/>
          <a:lstStyle/>
          <a:p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05">
        <p14:prism isContent="1"/>
      </p:transition>
    </mc:Choice>
    <mc:Fallback xmlns="">
      <p:transition spd="slow" advTm="358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15816" y="889844"/>
            <a:ext cx="31683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rgbClr val="FFFF00"/>
                </a:solidFill>
                <a:latin typeface="Arial"/>
              </a:rPr>
              <a:t>A lua vem surgindo cor de prata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No alto da montanha verdejante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A lira do cantor em serenata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Reclama da janela a sua amante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Ao som da melodia apaixonada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Das cordas do sonoro violão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Confessa o seresteiro à sua amada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O que dentro lhe dita o coração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Ó; linda imagem de mulher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Que me seduz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Ah! Se eu pudesse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Tu estarias num altar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És a rainha dos meus sonhos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És a luz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És malandrinha, não precisas trabalhar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Acorda, minha bela namorada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A lua nos convida a passear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Seus raios iluminam toda a estrada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Por onde nós havemos de passar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A rua está deserta, ó vem querida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Ouvir bem junto a mim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O som do pinho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E quando a madrugada já surgida </a:t>
            </a:r>
            <a:r>
              <a:rPr lang="pt-BR" sz="1200" b="1" dirty="0">
                <a:solidFill>
                  <a:srgbClr val="FFFF00"/>
                </a:solidFill>
              </a:rPr>
              <a:t/>
            </a:r>
            <a:br>
              <a:rPr lang="pt-BR" sz="1200" b="1" dirty="0">
                <a:solidFill>
                  <a:srgbClr val="FFFF00"/>
                </a:solidFill>
              </a:rPr>
            </a:br>
            <a:r>
              <a:rPr lang="pt-BR" sz="1200" b="1" dirty="0">
                <a:solidFill>
                  <a:srgbClr val="FFFF00"/>
                </a:solidFill>
                <a:latin typeface="Arial"/>
              </a:rPr>
              <a:t>Os pombos voltarão para os seus ninhos </a:t>
            </a:r>
            <a:endParaRPr lang="es-ES_tradnl" sz="12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ACNNASSIF\Pictures\FPetroniountitle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6" r="16843"/>
          <a:stretch/>
        </p:blipFill>
        <p:spPr bwMode="auto">
          <a:xfrm>
            <a:off x="1049154" y="2276872"/>
            <a:ext cx="1703671" cy="18478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144905" y="4124722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>
                <a:solidFill>
                  <a:srgbClr val="FFFF00"/>
                </a:solidFill>
              </a:rPr>
              <a:t>Francisco </a:t>
            </a:r>
            <a:r>
              <a:rPr lang="es-ES_tradnl" sz="1400" dirty="0" err="1" smtClean="0">
                <a:solidFill>
                  <a:srgbClr val="FFFF00"/>
                </a:solidFill>
              </a:rPr>
              <a:t>Petrônio</a:t>
            </a:r>
            <a:endParaRPr lang="es-ES_tradnl" sz="1400" dirty="0">
              <a:solidFill>
                <a:srgbClr val="FFFF00"/>
              </a:solidFill>
            </a:endParaRPr>
          </a:p>
        </p:txBody>
      </p:sp>
      <p:pic>
        <p:nvPicPr>
          <p:cNvPr id="1027" name="Picture 3" descr="C:\Users\ACNNASSIF\Pictures\Nassif111100zz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37070"/>
            <a:ext cx="1764000" cy="13274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CaixaDeTexto 3"/>
          <p:cNvSpPr txBox="1"/>
          <p:nvPr/>
        </p:nvSpPr>
        <p:spPr>
          <a:xfrm>
            <a:off x="6372200" y="4124722"/>
            <a:ext cx="1728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err="1" smtClean="0"/>
              <a:t>Formatação</a:t>
            </a:r>
            <a:r>
              <a:rPr lang="es-ES_tradnl" dirty="0" smtClean="0"/>
              <a:t>:</a:t>
            </a:r>
          </a:p>
          <a:p>
            <a:pPr algn="ctr"/>
            <a:r>
              <a:rPr lang="es-ES_tradnl" sz="2000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Nassifslides</a:t>
            </a:r>
            <a:endParaRPr lang="es-ES_tradnl" sz="2000" b="1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ES_tradnl" b="1" dirty="0" smtClean="0"/>
              <a:t>02/03/2015</a:t>
            </a:r>
            <a:endParaRPr lang="es-ES_tradnl" b="1" dirty="0"/>
          </a:p>
        </p:txBody>
      </p:sp>
      <p:sp>
        <p:nvSpPr>
          <p:cNvPr id="5" name="Retângulo 4"/>
          <p:cNvSpPr/>
          <p:nvPr/>
        </p:nvSpPr>
        <p:spPr>
          <a:xfrm>
            <a:off x="3642900" y="548680"/>
            <a:ext cx="18582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MALANDRINHA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049154" y="5661248"/>
            <a:ext cx="18666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</a:rPr>
              <a:t>Imagens</a:t>
            </a:r>
            <a:r>
              <a:rPr lang="es-ES_tradnl" sz="1400" b="1" dirty="0" smtClean="0">
                <a:solidFill>
                  <a:schemeClr val="bg1"/>
                </a:solidFill>
              </a:rPr>
              <a:t>: Internet</a:t>
            </a:r>
            <a:endParaRPr lang="es-ES_tradnl" sz="1400" b="1" dirty="0">
              <a:solidFill>
                <a:schemeClr val="bg1"/>
              </a:solidFill>
            </a:endParaRPr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1"/>
          </p:nvPr>
        </p:nvSpPr>
        <p:spPr>
          <a:xfrm>
            <a:off x="3124200" y="6185746"/>
            <a:ext cx="2895600" cy="365125"/>
          </a:xfrm>
        </p:spPr>
        <p:txBody>
          <a:bodyPr/>
          <a:lstStyle/>
          <a:p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94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270"/>
    </mc:Choice>
    <mc:Fallback xmlns="">
      <p:transition spd="slow" advTm="189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</TotalTime>
  <Words>202</Words>
  <Application>Microsoft Office PowerPoint</Application>
  <PresentationFormat>Apresentação na tela (4:3)</PresentationFormat>
  <Paragraphs>47</Paragraphs>
  <Slides>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16</cp:revision>
  <dcterms:created xsi:type="dcterms:W3CDTF">2010-06-04T07:04:58Z</dcterms:created>
  <dcterms:modified xsi:type="dcterms:W3CDTF">2015-03-18T03:26:59Z</dcterms:modified>
</cp:coreProperties>
</file>