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8" r:id="rId2"/>
    <p:sldId id="259" r:id="rId3"/>
    <p:sldId id="260" r:id="rId4"/>
    <p:sldId id="261" r:id="rId5"/>
    <p:sldId id="262" r:id="rId6"/>
    <p:sldId id="263" r:id="rId7"/>
    <p:sldId id="271" r:id="rId8"/>
    <p:sldId id="265" r:id="rId9"/>
    <p:sldId id="266" r:id="rId10"/>
    <p:sldId id="267" r:id="rId11"/>
    <p:sldId id="273" r:id="rId12"/>
    <p:sldId id="268" r:id="rId13"/>
    <p:sldId id="274" r:id="rId14"/>
    <p:sldId id="269" r:id="rId1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10253F"/>
    <a:srgbClr val="C00000"/>
    <a:srgbClr val="B7DEE8"/>
    <a:srgbClr val="D7E4BD"/>
    <a:srgbClr val="DBEEF4"/>
    <a:srgbClr val="000000"/>
    <a:srgbClr val="FDEA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7" autoAdjust="0"/>
    <p:restoredTop sz="94612" autoAdjust="0"/>
  </p:normalViewPr>
  <p:slideViewPr>
    <p:cSldViewPr>
      <p:cViewPr varScale="1">
        <p:scale>
          <a:sx n="107" d="100"/>
          <a:sy n="107" d="100"/>
        </p:scale>
        <p:origin x="-109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E461EAE-AF97-4206-A854-7E63A36DA622}" type="datetimeFigureOut">
              <a:rPr lang="es-AR"/>
              <a:pPr>
                <a:defRPr/>
              </a:pPr>
              <a:t>01/07/2013</a:t>
            </a:fld>
            <a:endParaRPr lang="es-A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es-AR" noProof="0" smtClean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45399D3-D638-4770-A019-464A2B9D4D64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429314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8BE34-61EE-4CC8-BAFE-8274743A844E}" type="datetime1">
              <a:rPr lang="es-AR" smtClean="0"/>
              <a:t>01/07/2013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A8483-26FF-4933-9D0C-F40C4A74AC4D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182113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97B38-00D3-4C59-861A-28F3F74BF401}" type="datetime1">
              <a:rPr lang="es-AR" smtClean="0"/>
              <a:t>01/07/2013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6043EC-86C1-42EE-837B-62776B150F9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82342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DE0A1-59AA-4B90-BAFA-7017172F6968}" type="datetime1">
              <a:rPr lang="es-AR" smtClean="0"/>
              <a:t>01/07/2013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863A8-95F1-41AA-A59F-54A12E2387B8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99116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86F31-1250-416B-8C03-28DFE78F89B7}" type="datetime1">
              <a:rPr lang="es-AR" smtClean="0"/>
              <a:t>01/07/2013</a:t>
            </a:fld>
            <a:endParaRPr lang="es-A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es-A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B5573-26E0-4B74-9789-057232B6413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732865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DD3CD5-4697-4CEE-9CF7-EC3B2FB15FD3}" type="datetime1">
              <a:rPr lang="es-AR" smtClean="0"/>
              <a:t>01/07/2013</a:t>
            </a:fld>
            <a:endParaRPr lang="es-A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es-A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4F815-29F9-43FA-97D4-86E68A51425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34073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9AD03-B638-4F7E-9BD4-36E37486ED9F}" type="datetime1">
              <a:rPr lang="es-AR" smtClean="0"/>
              <a:t>01/07/2013</a:t>
            </a:fld>
            <a:endParaRPr lang="es-A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es-A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B3909-6D33-4F66-A5F8-5B70C24F482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41418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CD88F-AF2D-4EDF-BC67-FEBEA75E3FF3}" type="datetime1">
              <a:rPr lang="es-AR" smtClean="0"/>
              <a:t>01/07/2013</a:t>
            </a:fld>
            <a:endParaRPr lang="es-A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es-A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D4F41-EBF1-4F3E-B9E6-1BEFA7450D18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5132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7D647-B4E0-45A6-9DFA-28902634B519}" type="datetime1">
              <a:rPr lang="es-AR" smtClean="0"/>
              <a:t>01/07/2013</a:t>
            </a:fld>
            <a:endParaRPr lang="es-A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es-A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63F9A-E52D-4D2F-ADA4-128531B1B07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11799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C1C9A6-43A1-4864-A0FF-223CEE243589}" type="datetime1">
              <a:rPr lang="es-AR" smtClean="0"/>
              <a:t>01/07/2013</a:t>
            </a:fld>
            <a:endParaRPr lang="es-A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es-A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2D0B5-4E3B-4DCE-B722-77DB846F2B59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93329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118A8-E55C-4A02-972F-3EBEF3CB554F}" type="datetime1">
              <a:rPr lang="es-AR" smtClean="0"/>
              <a:t>01/07/2013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96677-6BA8-4CEC-844E-14C24B58E534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68537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7F3A6-70BA-497E-AD74-91369CA9FFF4}" type="datetime1">
              <a:rPr lang="es-AR" smtClean="0"/>
              <a:t>01/07/2013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86FBB-AB0B-4DB9-9853-0AEA57C295E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92741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AB63BA3-14F6-4C7C-9FC2-239CA8FBDAB8}" type="datetime1">
              <a:rPr lang="es-AR" smtClean="0"/>
              <a:t>01/07/2013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ECBCBD0-DFD6-491C-9DF6-D58AFD537AE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hyperlink" Target="http://letras.terra.com.br/roberto-carlos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acnnassifslides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assif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tângulo 1"/>
          <p:cNvSpPr>
            <a:spLocks noChangeArrowheads="1"/>
          </p:cNvSpPr>
          <p:nvPr/>
        </p:nvSpPr>
        <p:spPr bwMode="auto">
          <a:xfrm>
            <a:off x="6156325" y="620713"/>
            <a:ext cx="24304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400" i="1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A Mulher Que Eu Amo</a:t>
            </a:r>
          </a:p>
          <a:p>
            <a:pPr algn="ctr"/>
            <a:r>
              <a:rPr lang="pt-BR">
                <a:solidFill>
                  <a:srgbClr val="FFFF00"/>
                </a:solidFill>
                <a:latin typeface="Calibri" pitchFamily="34" charset="0"/>
                <a:hlinkClick r:id="rId4"/>
              </a:rPr>
              <a:t>Roberto Carlos</a:t>
            </a:r>
            <a:endParaRPr lang="pt-BR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2051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755650" y="5805488"/>
            <a:ext cx="2448198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400" b="1" dirty="0" smtClean="0">
                <a:solidFill>
                  <a:schemeClr val="bg1"/>
                </a:solidFill>
                <a:latin typeface="Calibri" pitchFamily="34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latin typeface="Calibri" pitchFamily="34" charset="0"/>
              </a:rPr>
              <a:t>acnnassifslides</a:t>
            </a:r>
            <a:endParaRPr lang="pt-BR" sz="1400" b="1" dirty="0" smtClean="0">
              <a:solidFill>
                <a:schemeClr val="bg1"/>
              </a:solidFill>
              <a:latin typeface="Calibri" pitchFamily="34" charset="0"/>
            </a:endParaRPr>
          </a:p>
          <a:p>
            <a:pPr eaLnBrk="1" hangingPunct="1"/>
            <a:r>
              <a:rPr lang="pt-BR" sz="1400" b="1" dirty="0" smtClean="0">
                <a:solidFill>
                  <a:schemeClr val="bg1"/>
                </a:solidFill>
                <a:latin typeface="Calibri" pitchFamily="34" charset="0"/>
              </a:rPr>
              <a:t>01/07/2013 </a:t>
            </a:r>
            <a:endParaRPr lang="es-AR" sz="1400" b="1" dirty="0" smtClean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4" name="Robe1272.wav">
            <a:hlinkClick r:id="" action="ppaction://media"/>
          </p:cNvPr>
          <p:cNvPicPr>
            <a:picLocks noRot="1" noChangeAspect="1"/>
          </p:cNvPicPr>
          <p:nvPr>
            <a:wavAudioFile r:embed="rId1" name="Roberto Carlos - A Mulher Que Eu Amo999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7000">
        <p14:shred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37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tângulo 2"/>
          <p:cNvSpPr>
            <a:spLocks noChangeArrowheads="1"/>
          </p:cNvSpPr>
          <p:nvPr/>
        </p:nvSpPr>
        <p:spPr bwMode="auto">
          <a:xfrm>
            <a:off x="6732588" y="4652963"/>
            <a:ext cx="22860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A mulher que eu amo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Tem a pele morena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É bonita, é pequena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E me ama também</a:t>
            </a:r>
            <a:endParaRPr lang="es-A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076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251520" y="6093296"/>
            <a:ext cx="137579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b="1" dirty="0" err="1" smtClean="0">
                <a:solidFill>
                  <a:schemeClr val="bg1"/>
                </a:solidFill>
                <a:latin typeface="Calibri" pitchFamily="34" charset="0"/>
              </a:rPr>
              <a:t>acnnassifslides</a:t>
            </a:r>
            <a:r>
              <a:rPr lang="pt-BR" b="1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endParaRPr lang="es-AR" b="1" dirty="0" smtClean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14:flip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2"/>
          <p:cNvSpPr>
            <a:spLocks noChangeArrowheads="1"/>
          </p:cNvSpPr>
          <p:nvPr/>
        </p:nvSpPr>
        <p:spPr bwMode="auto">
          <a:xfrm>
            <a:off x="250825" y="5084763"/>
            <a:ext cx="2448967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A mulher que eu amo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Tem tudo que eu quero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E até mais do que espero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Encontrar em alguém</a:t>
            </a:r>
            <a:endParaRPr lang="es-A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099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6732588" y="6381750"/>
            <a:ext cx="22320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b="1" smtClean="0">
                <a:solidFill>
                  <a:schemeClr val="bg1"/>
                </a:solidFill>
                <a:latin typeface="Calibri" pitchFamily="34" charset="0"/>
              </a:rPr>
              <a:t>acnnassifslides </a:t>
            </a:r>
            <a:endParaRPr lang="es-AR" b="1" smtClean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2090">
        <p:circle/>
      </p:transition>
    </mc:Choice>
    <mc:Fallback xmlns="">
      <p:transition spd="slow" advTm="1209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2"/>
          <p:cNvSpPr>
            <a:spLocks noChangeArrowheads="1"/>
          </p:cNvSpPr>
          <p:nvPr/>
        </p:nvSpPr>
        <p:spPr bwMode="auto">
          <a:xfrm>
            <a:off x="250825" y="260350"/>
            <a:ext cx="259238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A mulher que eu amo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Tem um lindo sorriso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É tudo que eu preciso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Pra minha alegria</a:t>
            </a:r>
            <a:endParaRPr lang="es-A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123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179388" y="6237288"/>
            <a:ext cx="22320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b="1" smtClean="0">
                <a:solidFill>
                  <a:srgbClr val="002060"/>
                </a:solidFill>
                <a:latin typeface="Calibri" pitchFamily="34" charset="0"/>
              </a:rPr>
              <a:t>acnnassifslides </a:t>
            </a:r>
            <a:endParaRPr lang="es-AR" b="1" smtClean="0">
              <a:solidFill>
                <a:srgbClr val="002060"/>
              </a:solidFill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12917">
        <p14:switch dir="r"/>
      </p:transition>
    </mc:Choice>
    <mc:Fallback xmlns="">
      <p:transition spd="slow" advTm="129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tângulo 2"/>
          <p:cNvSpPr>
            <a:spLocks noChangeArrowheads="1"/>
          </p:cNvSpPr>
          <p:nvPr/>
        </p:nvSpPr>
        <p:spPr bwMode="auto">
          <a:xfrm>
            <a:off x="179388" y="188913"/>
            <a:ext cx="252095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mulher que eu amo</a:t>
            </a:r>
            <a:b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Tem nos olhos a calma</a:t>
            </a:r>
            <a:b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Ilumina minha alma</a:t>
            </a:r>
            <a:b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É o sol do meu dia</a:t>
            </a:r>
            <a:endParaRPr lang="es-A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147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179388" y="6356350"/>
            <a:ext cx="20891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b="1" smtClean="0">
                <a:solidFill>
                  <a:schemeClr val="bg1"/>
                </a:solidFill>
                <a:latin typeface="Calibri" pitchFamily="34" charset="0"/>
              </a:rPr>
              <a:t>acnnassifslides </a:t>
            </a:r>
            <a:endParaRPr lang="es-AR" b="1" smtClean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605">
        <p14:doors dir="vert"/>
      </p:transition>
    </mc:Choice>
    <mc:Fallback xmlns="">
      <p:transition spd="slow" advTm="126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2"/>
          <p:cNvSpPr>
            <a:spLocks noChangeArrowheads="1"/>
          </p:cNvSpPr>
          <p:nvPr/>
        </p:nvSpPr>
        <p:spPr bwMode="auto">
          <a:xfrm>
            <a:off x="323850" y="5300663"/>
            <a:ext cx="2286000" cy="95410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/>
            <a:r>
              <a:rPr lang="pt-BR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Tem a luz das estrelas</a:t>
            </a:r>
            <a:br>
              <a:rPr lang="pt-BR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 a beleza da flor</a:t>
            </a:r>
            <a:br>
              <a:rPr lang="pt-BR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Ela é minha vida</a:t>
            </a:r>
            <a:br>
              <a:rPr lang="pt-BR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Ela é o meu amor</a:t>
            </a:r>
            <a:endParaRPr lang="es-AR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171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6227763" y="6308725"/>
            <a:ext cx="22320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b="1" smtClean="0">
                <a:solidFill>
                  <a:schemeClr val="bg1"/>
                </a:solidFill>
                <a:latin typeface="Calibri" pitchFamily="34" charset="0"/>
              </a:rPr>
              <a:t>acnnassifslides </a:t>
            </a:r>
            <a:endParaRPr lang="es-AR" b="1" smtClean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0">
        <p14:prism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25400" y="6373813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es-AR" dirty="0"/>
          </a:p>
        </p:txBody>
      </p:sp>
      <p:sp>
        <p:nvSpPr>
          <p:cNvPr id="3" name="Retângulo 2"/>
          <p:cNvSpPr/>
          <p:nvPr/>
        </p:nvSpPr>
        <p:spPr>
          <a:xfrm>
            <a:off x="6228184" y="5644511"/>
            <a:ext cx="23762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mulher que eu amo</a:t>
            </a:r>
            <a:b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É o ar que eu respiro</a:t>
            </a:r>
            <a:b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 nela eu me inspiro</a:t>
            </a:r>
            <a:b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Pra falar de amor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2000">
        <p14:warp dir="in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tângulo 2"/>
          <p:cNvSpPr>
            <a:spLocks noChangeArrowheads="1"/>
          </p:cNvSpPr>
          <p:nvPr/>
        </p:nvSpPr>
        <p:spPr bwMode="auto">
          <a:xfrm>
            <a:off x="0" y="188913"/>
            <a:ext cx="2484438" cy="95410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Quando vem pra mim</a:t>
            </a:r>
            <a:b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É suave como a brisa</a:t>
            </a:r>
            <a:b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 o chão que ela pisa</a:t>
            </a:r>
            <a:b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 enche de flor</a:t>
            </a:r>
            <a:endParaRPr lang="es-A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219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0" y="6356350"/>
            <a:ext cx="2195513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b="1" smtClean="0">
                <a:solidFill>
                  <a:schemeClr val="bg1"/>
                </a:solidFill>
                <a:latin typeface="Calibri" pitchFamily="34" charset="0"/>
              </a:rPr>
              <a:t>acnnassifslides </a:t>
            </a:r>
            <a:endParaRPr lang="es-AR" b="1" smtClean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gallery dir="l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tângulo 2"/>
          <p:cNvSpPr>
            <a:spLocks noChangeArrowheads="1"/>
          </p:cNvSpPr>
          <p:nvPr/>
        </p:nvSpPr>
        <p:spPr bwMode="auto">
          <a:xfrm>
            <a:off x="179388" y="1700213"/>
            <a:ext cx="2286000" cy="954087"/>
          </a:xfrm>
          <a:prstGeom prst="rect">
            <a:avLst/>
          </a:prstGeom>
          <a:solidFill>
            <a:srgbClr val="DBEEF4">
              <a:alpha val="1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mulher que eu amo</a:t>
            </a:r>
            <a:br>
              <a:rPr lang="pt-BR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Enfeita a minha vida</a:t>
            </a:r>
            <a:br>
              <a:rPr lang="pt-BR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Meus sonhos realiza</a:t>
            </a:r>
            <a:br>
              <a:rPr lang="pt-BR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Me faz tanto bem</a:t>
            </a:r>
            <a:endParaRPr lang="es-AR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243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0" y="6356350"/>
            <a:ext cx="20955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b="1" smtClean="0">
                <a:solidFill>
                  <a:schemeClr val="bg1"/>
                </a:solidFill>
                <a:latin typeface="Calibri" pitchFamily="34" charset="0"/>
              </a:rPr>
              <a:t>acnnassifslides </a:t>
            </a:r>
            <a:endParaRPr lang="es-AR" b="1" smtClean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1000">
        <p14:prism isInverted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tângulo 2"/>
          <p:cNvSpPr>
            <a:spLocks noChangeArrowheads="1"/>
          </p:cNvSpPr>
          <p:nvPr/>
        </p:nvSpPr>
        <p:spPr bwMode="auto">
          <a:xfrm>
            <a:off x="6723063" y="476250"/>
            <a:ext cx="2286000" cy="95410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Seu amor é pra mim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O que há de mais lindo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Se ela está sorrindo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Eu sorrio também</a:t>
            </a:r>
            <a:endParaRPr lang="es-AR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267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0" y="6356350"/>
            <a:ext cx="21685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b="1" smtClean="0">
                <a:solidFill>
                  <a:schemeClr val="bg1"/>
                </a:solidFill>
                <a:latin typeface="Calibri" pitchFamily="34" charset="0"/>
              </a:rPr>
              <a:t>acnnassifslides </a:t>
            </a:r>
            <a:endParaRPr lang="es-AR" b="1" smtClean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1997">
        <p14:glitter pattern="hexagon"/>
      </p:transition>
    </mc:Choice>
    <mc:Fallback xmlns="">
      <p:transition spd="slow" advTm="119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25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es-AR"/>
          </a:p>
        </p:txBody>
      </p:sp>
      <p:sp>
        <p:nvSpPr>
          <p:cNvPr id="12291" name="Retângulo 2"/>
          <p:cNvSpPr>
            <a:spLocks noChangeArrowheads="1"/>
          </p:cNvSpPr>
          <p:nvPr/>
        </p:nvSpPr>
        <p:spPr bwMode="auto">
          <a:xfrm>
            <a:off x="6588125" y="5516563"/>
            <a:ext cx="243046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Tudo nela é bonito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Tudo nela é verdade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E com ela eu acredito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Na felicidade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8000">
        <p14:prism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6516688" y="5589240"/>
            <a:ext cx="2286000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Tudo nela é bonito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Tudo nela é verdade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E com ela eu acredito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Na felicidade...</a:t>
            </a:r>
            <a:endParaRPr lang="es-AR" sz="1400" b="1" dirty="0">
              <a:solidFill>
                <a:schemeClr val="bg1"/>
              </a:solidFill>
              <a:latin typeface="Comic Sans MS" pitchFamily="66" charset="0"/>
              <a:cs typeface="+mn-cs"/>
            </a:endParaRPr>
          </a:p>
        </p:txBody>
      </p:sp>
      <p:sp>
        <p:nvSpPr>
          <p:cNvPr id="13315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0" y="6356350"/>
            <a:ext cx="21685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b="1" smtClean="0">
                <a:solidFill>
                  <a:schemeClr val="bg1"/>
                </a:solidFill>
                <a:latin typeface="Calibri" pitchFamily="34" charset="0"/>
              </a:rPr>
              <a:t>acnnassifslides </a:t>
            </a:r>
            <a:endParaRPr lang="es-AR" b="1" smtClean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1450">
        <p:circle/>
      </p:transition>
    </mc:Choice>
    <mc:Fallback xmlns="">
      <p:transition spd="slow" advTm="4145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5827713" y="5865813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acnnassifslides </a:t>
            </a:r>
            <a:endParaRPr lang="es-A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9" name="Retângulo 2"/>
          <p:cNvSpPr>
            <a:spLocks noChangeArrowheads="1"/>
          </p:cNvSpPr>
          <p:nvPr/>
        </p:nvSpPr>
        <p:spPr bwMode="auto">
          <a:xfrm>
            <a:off x="5795963" y="1557338"/>
            <a:ext cx="2717800" cy="430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100" b="1" i="1">
                <a:solidFill>
                  <a:schemeClr val="bg1"/>
                </a:solidFill>
                <a:latin typeface="Calibri" pitchFamily="34" charset="0"/>
              </a:rPr>
              <a:t>A mulher que eu amo</a:t>
            </a:r>
            <a:br>
              <a:rPr lang="pt-BR" sz="1100" b="1" i="1">
                <a:solidFill>
                  <a:schemeClr val="bg1"/>
                </a:solidFill>
                <a:latin typeface="Calibri" pitchFamily="34" charset="0"/>
              </a:rPr>
            </a:br>
            <a:r>
              <a:rPr lang="pt-BR" sz="1100" b="1" i="1">
                <a:solidFill>
                  <a:schemeClr val="bg1"/>
                </a:solidFill>
                <a:latin typeface="Calibri" pitchFamily="34" charset="0"/>
              </a:rPr>
              <a:t>Tem a pele morena</a:t>
            </a:r>
            <a:br>
              <a:rPr lang="pt-BR" sz="1100" b="1" i="1">
                <a:solidFill>
                  <a:schemeClr val="bg1"/>
                </a:solidFill>
                <a:latin typeface="Calibri" pitchFamily="34" charset="0"/>
              </a:rPr>
            </a:br>
            <a:r>
              <a:rPr lang="pt-BR" sz="1100" b="1" i="1">
                <a:solidFill>
                  <a:schemeClr val="bg1"/>
                </a:solidFill>
                <a:latin typeface="Calibri" pitchFamily="34" charset="0"/>
              </a:rPr>
              <a:t>É bonita, é pequena</a:t>
            </a:r>
            <a:br>
              <a:rPr lang="pt-BR" sz="1100" b="1" i="1">
                <a:solidFill>
                  <a:schemeClr val="bg1"/>
                </a:solidFill>
                <a:latin typeface="Calibri" pitchFamily="34" charset="0"/>
              </a:rPr>
            </a:br>
            <a:r>
              <a:rPr lang="pt-BR" sz="1100" b="1" i="1">
                <a:solidFill>
                  <a:schemeClr val="bg1"/>
                </a:solidFill>
                <a:latin typeface="Calibri" pitchFamily="34" charset="0"/>
              </a:rPr>
              <a:t>E me ama também</a:t>
            </a:r>
          </a:p>
          <a:p>
            <a:pPr algn="ctr"/>
            <a:endParaRPr lang="pt-BR" sz="1100" b="1" i="1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pt-BR" sz="1100" b="1" i="1">
                <a:solidFill>
                  <a:schemeClr val="bg1"/>
                </a:solidFill>
                <a:latin typeface="Calibri" pitchFamily="34" charset="0"/>
              </a:rPr>
              <a:t>A mulher que eu amo</a:t>
            </a:r>
            <a:br>
              <a:rPr lang="pt-BR" sz="1100" b="1" i="1">
                <a:solidFill>
                  <a:schemeClr val="bg1"/>
                </a:solidFill>
                <a:latin typeface="Calibri" pitchFamily="34" charset="0"/>
              </a:rPr>
            </a:br>
            <a:r>
              <a:rPr lang="pt-BR" sz="1100" b="1" i="1">
                <a:solidFill>
                  <a:schemeClr val="bg1"/>
                </a:solidFill>
                <a:latin typeface="Calibri" pitchFamily="34" charset="0"/>
              </a:rPr>
              <a:t>Tem tudo que eu quero</a:t>
            </a:r>
            <a:br>
              <a:rPr lang="pt-BR" sz="1100" b="1" i="1">
                <a:solidFill>
                  <a:schemeClr val="bg1"/>
                </a:solidFill>
                <a:latin typeface="Calibri" pitchFamily="34" charset="0"/>
              </a:rPr>
            </a:br>
            <a:r>
              <a:rPr lang="pt-BR" sz="1100" b="1" i="1">
                <a:solidFill>
                  <a:schemeClr val="bg1"/>
                </a:solidFill>
                <a:latin typeface="Calibri" pitchFamily="34" charset="0"/>
              </a:rPr>
              <a:t>E até mais do que espero</a:t>
            </a:r>
            <a:br>
              <a:rPr lang="pt-BR" sz="1100" b="1" i="1">
                <a:solidFill>
                  <a:schemeClr val="bg1"/>
                </a:solidFill>
                <a:latin typeface="Calibri" pitchFamily="34" charset="0"/>
              </a:rPr>
            </a:br>
            <a:r>
              <a:rPr lang="pt-BR" sz="1100" b="1" i="1">
                <a:solidFill>
                  <a:schemeClr val="bg1"/>
                </a:solidFill>
                <a:latin typeface="Calibri" pitchFamily="34" charset="0"/>
              </a:rPr>
              <a:t>Encontrar em alguém</a:t>
            </a:r>
          </a:p>
          <a:p>
            <a:pPr algn="ctr"/>
            <a:endParaRPr lang="pt-BR" sz="1100" b="1" i="1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pt-BR" sz="1100" b="1" i="1">
                <a:solidFill>
                  <a:schemeClr val="bg1"/>
                </a:solidFill>
                <a:latin typeface="Calibri" pitchFamily="34" charset="0"/>
              </a:rPr>
              <a:t>A mulher que eu amo</a:t>
            </a:r>
            <a:br>
              <a:rPr lang="pt-BR" sz="1100" b="1" i="1">
                <a:solidFill>
                  <a:schemeClr val="bg1"/>
                </a:solidFill>
                <a:latin typeface="Calibri" pitchFamily="34" charset="0"/>
              </a:rPr>
            </a:br>
            <a:r>
              <a:rPr lang="pt-BR" sz="1100" b="1" i="1">
                <a:solidFill>
                  <a:schemeClr val="bg1"/>
                </a:solidFill>
                <a:latin typeface="Calibri" pitchFamily="34" charset="0"/>
              </a:rPr>
              <a:t>Tem um lindo sorriso</a:t>
            </a:r>
            <a:br>
              <a:rPr lang="pt-BR" sz="1100" b="1" i="1">
                <a:solidFill>
                  <a:schemeClr val="bg1"/>
                </a:solidFill>
                <a:latin typeface="Calibri" pitchFamily="34" charset="0"/>
              </a:rPr>
            </a:br>
            <a:r>
              <a:rPr lang="pt-BR" sz="1100" b="1" i="1">
                <a:solidFill>
                  <a:schemeClr val="bg1"/>
                </a:solidFill>
                <a:latin typeface="Calibri" pitchFamily="34" charset="0"/>
              </a:rPr>
              <a:t>É tudo que eu preciso</a:t>
            </a:r>
            <a:br>
              <a:rPr lang="pt-BR" sz="1100" b="1" i="1">
                <a:solidFill>
                  <a:schemeClr val="bg1"/>
                </a:solidFill>
                <a:latin typeface="Calibri" pitchFamily="34" charset="0"/>
              </a:rPr>
            </a:br>
            <a:r>
              <a:rPr lang="pt-BR" sz="1100" b="1" i="1">
                <a:solidFill>
                  <a:schemeClr val="bg1"/>
                </a:solidFill>
                <a:latin typeface="Calibri" pitchFamily="34" charset="0"/>
              </a:rPr>
              <a:t>Pra minha alegria</a:t>
            </a:r>
          </a:p>
          <a:p>
            <a:pPr algn="ctr"/>
            <a:endParaRPr lang="pt-BR" sz="1100" b="1" i="1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pt-BR" sz="1100" b="1" i="1">
                <a:solidFill>
                  <a:schemeClr val="bg1"/>
                </a:solidFill>
                <a:latin typeface="Calibri" pitchFamily="34" charset="0"/>
              </a:rPr>
              <a:t>A mulher que eu amo</a:t>
            </a:r>
            <a:br>
              <a:rPr lang="pt-BR" sz="1100" b="1" i="1">
                <a:solidFill>
                  <a:schemeClr val="bg1"/>
                </a:solidFill>
                <a:latin typeface="Calibri" pitchFamily="34" charset="0"/>
              </a:rPr>
            </a:br>
            <a:r>
              <a:rPr lang="pt-BR" sz="1100" b="1" i="1">
                <a:solidFill>
                  <a:schemeClr val="bg1"/>
                </a:solidFill>
                <a:latin typeface="Calibri" pitchFamily="34" charset="0"/>
              </a:rPr>
              <a:t>Tem nos olhos a calma</a:t>
            </a:r>
            <a:br>
              <a:rPr lang="pt-BR" sz="1100" b="1" i="1">
                <a:solidFill>
                  <a:schemeClr val="bg1"/>
                </a:solidFill>
                <a:latin typeface="Calibri" pitchFamily="34" charset="0"/>
              </a:rPr>
            </a:br>
            <a:r>
              <a:rPr lang="pt-BR" sz="1100" b="1" i="1">
                <a:solidFill>
                  <a:schemeClr val="bg1"/>
                </a:solidFill>
                <a:latin typeface="Calibri" pitchFamily="34" charset="0"/>
              </a:rPr>
              <a:t>Ilumina minha alma</a:t>
            </a:r>
            <a:br>
              <a:rPr lang="pt-BR" sz="1100" b="1" i="1">
                <a:solidFill>
                  <a:schemeClr val="bg1"/>
                </a:solidFill>
                <a:latin typeface="Calibri" pitchFamily="34" charset="0"/>
              </a:rPr>
            </a:br>
            <a:r>
              <a:rPr lang="pt-BR" sz="1100" b="1" i="1">
                <a:solidFill>
                  <a:schemeClr val="bg1"/>
                </a:solidFill>
                <a:latin typeface="Calibri" pitchFamily="34" charset="0"/>
              </a:rPr>
              <a:t>É o sol do meu dia</a:t>
            </a:r>
          </a:p>
          <a:p>
            <a:pPr algn="ctr"/>
            <a:endParaRPr lang="pt-BR" sz="1100" b="1" i="1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pt-BR" sz="1100" b="1" i="1">
                <a:solidFill>
                  <a:schemeClr val="bg1"/>
                </a:solidFill>
                <a:latin typeface="Calibri" pitchFamily="34" charset="0"/>
              </a:rPr>
              <a:t>Tem a luz das estrelas</a:t>
            </a:r>
            <a:br>
              <a:rPr lang="pt-BR" sz="1100" b="1" i="1">
                <a:solidFill>
                  <a:schemeClr val="bg1"/>
                </a:solidFill>
                <a:latin typeface="Calibri" pitchFamily="34" charset="0"/>
              </a:rPr>
            </a:br>
            <a:r>
              <a:rPr lang="pt-BR" sz="1100" b="1" i="1">
                <a:solidFill>
                  <a:schemeClr val="bg1"/>
                </a:solidFill>
                <a:latin typeface="Calibri" pitchFamily="34" charset="0"/>
              </a:rPr>
              <a:t>E a beleza da flor</a:t>
            </a:r>
            <a:br>
              <a:rPr lang="pt-BR" sz="1100" b="1" i="1">
                <a:solidFill>
                  <a:schemeClr val="bg1"/>
                </a:solidFill>
                <a:latin typeface="Calibri" pitchFamily="34" charset="0"/>
              </a:rPr>
            </a:br>
            <a:r>
              <a:rPr lang="pt-BR" sz="1100" b="1" i="1">
                <a:solidFill>
                  <a:schemeClr val="bg1"/>
                </a:solidFill>
                <a:latin typeface="Calibri" pitchFamily="34" charset="0"/>
              </a:rPr>
              <a:t>Ela é minha vida</a:t>
            </a:r>
            <a:br>
              <a:rPr lang="pt-BR" sz="1100" b="1" i="1">
                <a:solidFill>
                  <a:schemeClr val="bg1"/>
                </a:solidFill>
                <a:latin typeface="Calibri" pitchFamily="34" charset="0"/>
              </a:rPr>
            </a:br>
            <a:r>
              <a:rPr lang="pt-BR" sz="1100" b="1" i="1">
                <a:solidFill>
                  <a:schemeClr val="bg1"/>
                </a:solidFill>
                <a:latin typeface="Calibri" pitchFamily="34" charset="0"/>
              </a:rPr>
              <a:t>Ela é o meu amor</a:t>
            </a:r>
          </a:p>
          <a:p>
            <a:endParaRPr lang="pt-BR" sz="1000" b="1" i="1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14340" name="Retângulo 3"/>
          <p:cNvSpPr>
            <a:spLocks noChangeArrowheads="1"/>
          </p:cNvSpPr>
          <p:nvPr/>
        </p:nvSpPr>
        <p:spPr bwMode="auto">
          <a:xfrm>
            <a:off x="5651500" y="836613"/>
            <a:ext cx="3024188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400" i="1">
                <a:solidFill>
                  <a:srgbClr val="FFFF00"/>
                </a:solidFill>
                <a:latin typeface="Calibri" pitchFamily="34" charset="0"/>
              </a:rPr>
              <a:t>A Mulher Que Eu Amo</a:t>
            </a:r>
            <a:endParaRPr lang="pt-BR" sz="2400" b="1" i="1">
              <a:solidFill>
                <a:srgbClr val="FFFF00"/>
              </a:solidFill>
              <a:latin typeface="Calibri" pitchFamily="34" charset="0"/>
            </a:endParaRPr>
          </a:p>
          <a:p>
            <a:pPr algn="ctr"/>
            <a:r>
              <a:rPr lang="pt-BR" sz="1400" b="1">
                <a:solidFill>
                  <a:srgbClr val="FFFF00"/>
                </a:solidFill>
                <a:latin typeface="Calibri" pitchFamily="34" charset="0"/>
              </a:rPr>
              <a:t>Roberto Carlos </a:t>
            </a:r>
            <a:endParaRPr lang="pt-BR" sz="1400" b="1" i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1000">
        <p14:shred/>
      </p:transition>
    </mc:Choice>
    <mc:Fallback xmlns="">
      <p:transition spd="slow" advTm="1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1" descr="uVkZYwzuEr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0"/>
            <a:ext cx="9290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0" y="115888"/>
            <a:ext cx="1835150" cy="5078412"/>
          </a:xfrm>
          <a:prstGeom prst="rect">
            <a:avLst/>
          </a:prstGeom>
          <a:solidFill>
            <a:schemeClr val="tx1">
              <a:lumMod val="95000"/>
              <a:lumOff val="5000"/>
              <a:alpha val="2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i="1" dirty="0">
                <a:solidFill>
                  <a:srgbClr val="FFFF00"/>
                </a:solidFill>
                <a:latin typeface="+mn-lt"/>
                <a:cs typeface="+mn-cs"/>
              </a:rPr>
              <a:t>A Mulher Que Eu Amo</a:t>
            </a:r>
            <a:endParaRPr lang="pt-BR" b="1" i="1" dirty="0">
              <a:solidFill>
                <a:srgbClr val="FFFF00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  <a:latin typeface="+mn-lt"/>
                <a:cs typeface="+mn-cs"/>
              </a:rPr>
              <a:t>Roberto Carlos </a:t>
            </a:r>
            <a:endParaRPr lang="pt-BR" sz="1400" b="1" i="1" dirty="0">
              <a:solidFill>
                <a:srgbClr val="FFFF00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000" b="1" i="1" dirty="0">
              <a:solidFill>
                <a:srgbClr val="FFFF00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  <a:t>A mulher que eu amo</a:t>
            </a:r>
            <a:b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</a:br>
            <a: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  <a:t>É o ar que eu respiro</a:t>
            </a:r>
            <a:b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</a:br>
            <a: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  <a:t>E nela eu me inspiro</a:t>
            </a:r>
            <a:b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</a:br>
            <a: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  <a:t>Pra falar de amor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100" b="1" i="1" dirty="0">
              <a:solidFill>
                <a:srgbClr val="FFFF00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  <a:t>Quando vem pra mim</a:t>
            </a:r>
            <a:b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</a:br>
            <a: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  <a:t>É suave como a brisa</a:t>
            </a:r>
            <a:b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</a:br>
            <a: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  <a:t>E o chão que ela pisa</a:t>
            </a:r>
            <a:b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</a:br>
            <a: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  <a:t>Se enche de flor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100" b="1" i="1" dirty="0">
              <a:solidFill>
                <a:srgbClr val="FFFF00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  <a:t>A mulher que eu amo</a:t>
            </a:r>
            <a:b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</a:br>
            <a: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  <a:t>Enfeita a minha vida</a:t>
            </a:r>
            <a:b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</a:br>
            <a: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  <a:t>Meus sonhos realiza</a:t>
            </a:r>
            <a:b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</a:br>
            <a: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  <a:t>Me faz tanto bem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100" b="1" i="1" dirty="0">
              <a:solidFill>
                <a:srgbClr val="FFFF00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  <a:t>Seu amor é pra mim</a:t>
            </a:r>
            <a:b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</a:br>
            <a: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  <a:t>O que há de mais lindo</a:t>
            </a:r>
            <a:b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</a:br>
            <a: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  <a:t>Se ela está sorrindo</a:t>
            </a:r>
            <a:b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</a:br>
            <a: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  <a:t>Eu sorrio também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100" b="1" i="1" dirty="0">
              <a:solidFill>
                <a:srgbClr val="FFFF00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  <a:t>Tudo nela é bonito</a:t>
            </a:r>
            <a:b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</a:br>
            <a: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  <a:t>Tudo nela é verdade</a:t>
            </a:r>
            <a:b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</a:br>
            <a: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  <a:t>E com ela eu acredito</a:t>
            </a:r>
            <a:b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</a:br>
            <a:r>
              <a:rPr lang="pt-BR" sz="1100" b="1" i="1" dirty="0">
                <a:solidFill>
                  <a:srgbClr val="FFFF00"/>
                </a:solidFill>
                <a:latin typeface="+mn-lt"/>
                <a:cs typeface="+mn-cs"/>
              </a:rPr>
              <a:t>Na felicidade (2)</a:t>
            </a:r>
          </a:p>
        </p:txBody>
      </p:sp>
      <p:sp>
        <p:nvSpPr>
          <p:cNvPr id="15364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0" y="6237288"/>
            <a:ext cx="23844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400" b="1" smtClean="0">
                <a:solidFill>
                  <a:schemeClr val="bg1"/>
                </a:solidFill>
                <a:latin typeface="Calibri" pitchFamily="34" charset="0"/>
              </a:rPr>
              <a:t>acnnassifslides </a:t>
            </a:r>
            <a:endParaRPr lang="es-AR" sz="1400" b="1" smtClean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5365" name="CaixaDeTexto 4"/>
          <p:cNvSpPr txBox="1">
            <a:spLocks noChangeArrowheads="1"/>
          </p:cNvSpPr>
          <p:nvPr/>
        </p:nvSpPr>
        <p:spPr bwMode="auto">
          <a:xfrm>
            <a:off x="250825" y="5949950"/>
            <a:ext cx="25209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AR" sz="1100">
                <a:solidFill>
                  <a:schemeClr val="bg1"/>
                </a:solidFill>
                <a:latin typeface="Calibri" pitchFamily="34" charset="0"/>
              </a:rPr>
              <a:t>Imagens: Internet – Soberbia </a:t>
            </a:r>
          </a:p>
        </p:txBody>
      </p:sp>
      <p:sp>
        <p:nvSpPr>
          <p:cNvPr id="15366" name="CaixaDeTexto 1"/>
          <p:cNvSpPr txBox="1">
            <a:spLocks noChangeArrowheads="1"/>
          </p:cNvSpPr>
          <p:nvPr/>
        </p:nvSpPr>
        <p:spPr bwMode="auto">
          <a:xfrm>
            <a:off x="5364163" y="5780088"/>
            <a:ext cx="368300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sz="1600"/>
              <a:t>Visite minhas páginas:</a:t>
            </a:r>
          </a:p>
          <a:p>
            <a:pPr algn="ctr" eaLnBrk="1" hangingPunct="1"/>
            <a:r>
              <a:rPr lang="pt-BR" sz="1600">
                <a:hlinkClick r:id="rId3"/>
              </a:rPr>
              <a:t>www.sergrasan.com/acnnassifslides</a:t>
            </a:r>
            <a:endParaRPr lang="pt-BR" sz="1600"/>
          </a:p>
          <a:p>
            <a:pPr algn="ctr" eaLnBrk="1" hangingPunct="1"/>
            <a:r>
              <a:rPr lang="pt-BR" sz="1600">
                <a:hlinkClick r:id="rId4"/>
              </a:rPr>
              <a:t>www.sergrasan.com/nassifslides</a:t>
            </a:r>
            <a:r>
              <a:rPr lang="pt-BR" sz="1600"/>
              <a:t> </a:t>
            </a:r>
          </a:p>
        </p:txBody>
      </p:sp>
    </p:spTree>
  </p:cSld>
  <p:clrMapOvr>
    <a:masterClrMapping/>
  </p:clrMapOvr>
  <p:transition spd="slow" advTm="130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364</TotalTime>
  <Words>111</Words>
  <Application>Microsoft Office PowerPoint</Application>
  <PresentationFormat>Apresentação na tela (4:3)</PresentationFormat>
  <Paragraphs>55</Paragraphs>
  <Slides>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5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ACNNASSIF</dc:creator>
  <cp:lastModifiedBy>ACNNASSIF</cp:lastModifiedBy>
  <cp:revision>20</cp:revision>
  <dcterms:created xsi:type="dcterms:W3CDTF">2011-06-12T02:20:17Z</dcterms:created>
  <dcterms:modified xsi:type="dcterms:W3CDTF">2013-07-01T19:54:58Z</dcterms:modified>
</cp:coreProperties>
</file>