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4" r:id="rId4"/>
    <p:sldId id="260" r:id="rId5"/>
    <p:sldId id="265" r:id="rId6"/>
    <p:sldId id="261" r:id="rId7"/>
    <p:sldId id="262" r:id="rId8"/>
    <p:sldId id="263" r:id="rId9"/>
    <p:sldId id="257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E4BD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96" y="-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26AF-943C-4E64-A51F-BEFD5B882040}" type="datetimeFigureOut">
              <a:rPr lang="pt-BR" smtClean="0"/>
              <a:t>21/06/2013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5E0-B1A2-4BAE-856C-DBBBC69DED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3933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26AF-943C-4E64-A51F-BEFD5B882040}" type="datetimeFigureOut">
              <a:rPr lang="pt-BR" smtClean="0"/>
              <a:t>21/06/2013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5E0-B1A2-4BAE-856C-DBBBC69DED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5148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26AF-943C-4E64-A51F-BEFD5B882040}" type="datetimeFigureOut">
              <a:rPr lang="pt-BR" smtClean="0"/>
              <a:t>21/06/2013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5E0-B1A2-4BAE-856C-DBBBC69DED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128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26AF-943C-4E64-A51F-BEFD5B882040}" type="datetimeFigureOut">
              <a:rPr lang="pt-BR" smtClean="0"/>
              <a:t>21/06/2013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5E0-B1A2-4BAE-856C-DBBBC69DED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0426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26AF-943C-4E64-A51F-BEFD5B882040}" type="datetimeFigureOut">
              <a:rPr lang="pt-BR" smtClean="0"/>
              <a:t>21/06/2013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5E0-B1A2-4BAE-856C-DBBBC69DED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8684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26AF-943C-4E64-A51F-BEFD5B882040}" type="datetimeFigureOut">
              <a:rPr lang="pt-BR" smtClean="0"/>
              <a:t>21/06/2013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5E0-B1A2-4BAE-856C-DBBBC69DED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2743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26AF-943C-4E64-A51F-BEFD5B882040}" type="datetimeFigureOut">
              <a:rPr lang="pt-BR" smtClean="0"/>
              <a:t>21/06/2013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5E0-B1A2-4BAE-856C-DBBBC69DED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9150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26AF-943C-4E64-A51F-BEFD5B882040}" type="datetimeFigureOut">
              <a:rPr lang="pt-BR" smtClean="0"/>
              <a:t>21/06/2013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5E0-B1A2-4BAE-856C-DBBBC69DED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3302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26AF-943C-4E64-A51F-BEFD5B882040}" type="datetimeFigureOut">
              <a:rPr lang="pt-BR" smtClean="0"/>
              <a:t>21/06/2013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5E0-B1A2-4BAE-856C-DBBBC69DED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2743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26AF-943C-4E64-A51F-BEFD5B882040}" type="datetimeFigureOut">
              <a:rPr lang="pt-BR" smtClean="0"/>
              <a:t>21/06/2013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5E0-B1A2-4BAE-856C-DBBBC69DED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6457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26AF-943C-4E64-A51F-BEFD5B882040}" type="datetimeFigureOut">
              <a:rPr lang="pt-BR" smtClean="0"/>
              <a:t>21/06/2013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5E0-B1A2-4BAE-856C-DBBBC69DED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5072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3E26AF-943C-4E64-A51F-BEFD5B882040}" type="datetimeFigureOut">
              <a:rPr lang="pt-BR" smtClean="0"/>
              <a:t>21/06/2013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E675E0-B1A2-4BAE-856C-DBBBC69DED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3459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4 prefiero verte de noche.wav9999.wav">
            <a:hlinkClick r:id="" action="ppaction://media"/>
          </p:cNvPr>
          <p:cNvPicPr>
            <a:picLocks noRot="1" noChangeAspect="1"/>
          </p:cNvPicPr>
          <p:nvPr>
            <a:wavAudioFile r:embed="rId1" name="04 prefiero verte de noche.wav9999.wav"/>
          </p:nvPr>
        </p:nvPicPr>
        <p:blipFill>
          <a:blip r:embed="rId4"/>
          <a:stretch>
            <a:fillRect/>
          </a:stretch>
        </p:blipFill>
        <p:spPr>
          <a:xfrm>
            <a:off x="9396536" y="3124200"/>
            <a:ext cx="609600" cy="6096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75856" y="44624"/>
            <a:ext cx="5820248" cy="1323439"/>
          </a:xfrm>
          <a:prstGeom prst="rect">
            <a:avLst/>
          </a:prstGeom>
          <a:solidFill>
            <a:srgbClr val="D7E4BD">
              <a:alpha val="40000"/>
            </a:srgbClr>
          </a:solidFill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i="1" cap="none" spc="50" dirty="0" err="1" smtClean="0">
                <a:ln w="11430"/>
                <a:solidFill>
                  <a:srgbClr val="002060"/>
                </a:solidFill>
              </a:rPr>
              <a:t>Prefiero</a:t>
            </a:r>
            <a:r>
              <a:rPr lang="pt-BR" sz="4400" b="1" i="1" cap="none" spc="50" dirty="0" smtClean="0">
                <a:ln w="11430"/>
                <a:solidFill>
                  <a:srgbClr val="002060"/>
                </a:solidFill>
              </a:rPr>
              <a:t> verte de </a:t>
            </a:r>
            <a:r>
              <a:rPr lang="pt-BR" sz="4400" b="1" i="1" cap="none" spc="50" dirty="0" err="1" smtClean="0">
                <a:ln w="11430"/>
                <a:solidFill>
                  <a:srgbClr val="002060"/>
                </a:solidFill>
              </a:rPr>
              <a:t>noche</a:t>
            </a:r>
            <a:endParaRPr lang="pt-BR" sz="4400" b="1" i="1" cap="none" spc="50" dirty="0" smtClean="0">
              <a:ln w="11430"/>
              <a:solidFill>
                <a:srgbClr val="002060"/>
              </a:solidFill>
            </a:endParaRPr>
          </a:p>
          <a:p>
            <a:pPr algn="ctr"/>
            <a:r>
              <a:rPr lang="pt-BR" sz="3600" b="1" spc="50" dirty="0" err="1" smtClean="0">
                <a:ln w="11430"/>
                <a:solidFill>
                  <a:schemeClr val="accent6">
                    <a:lumMod val="50000"/>
                  </a:schemeClr>
                </a:solidFill>
              </a:rPr>
              <a:t>Merche</a:t>
            </a:r>
            <a:endParaRPr lang="pt-BR" sz="3600" b="1" cap="none" spc="50" dirty="0">
              <a:ln w="11430"/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660614" y="5445224"/>
            <a:ext cx="2590800" cy="1015663"/>
          </a:xfrm>
          <a:prstGeom prst="rect">
            <a:avLst/>
          </a:prstGeom>
          <a:solidFill>
            <a:srgbClr val="FFFF00">
              <a:alpha val="50196"/>
            </a:srgbClr>
          </a:solidFill>
        </p:spPr>
        <p:txBody>
          <a:bodyPr wrap="square">
            <a:spAutoFit/>
          </a:bodyPr>
          <a:lstStyle/>
          <a:p>
            <a:pPr lvl="0" algn="ctr"/>
            <a:r>
              <a:rPr lang="pt-BR" dirty="0">
                <a:solidFill>
                  <a:srgbClr val="002060"/>
                </a:solidFill>
                <a:latin typeface="Georgia" pitchFamily="18" charset="0"/>
              </a:rPr>
              <a:t>Formatação: </a:t>
            </a:r>
          </a:p>
          <a:p>
            <a:pPr lvl="0" algn="ctr"/>
            <a:r>
              <a:rPr lang="pt-BR" sz="2400" b="1" dirty="0" err="1">
                <a:solidFill>
                  <a:srgbClr val="002060"/>
                </a:solidFill>
                <a:latin typeface="Georgia" pitchFamily="18" charset="0"/>
              </a:rPr>
              <a:t>acnnassifslides</a:t>
            </a:r>
            <a:endParaRPr lang="pt-BR" sz="2400" b="1" dirty="0">
              <a:solidFill>
                <a:srgbClr val="002060"/>
              </a:solidFill>
              <a:latin typeface="Georgia" pitchFamily="18" charset="0"/>
            </a:endParaRPr>
          </a:p>
          <a:p>
            <a:pPr lvl="0" algn="ctr"/>
            <a:r>
              <a:rPr lang="pt-BR" b="1" dirty="0">
                <a:solidFill>
                  <a:srgbClr val="002060"/>
                </a:solidFill>
                <a:latin typeface="Georgia" pitchFamily="18" charset="0"/>
              </a:rPr>
              <a:t>21/06/2013</a:t>
            </a:r>
          </a:p>
        </p:txBody>
      </p:sp>
    </p:spTree>
    <p:extLst>
      <p:ext uri="{BB962C8B-B14F-4D97-AF65-F5344CB8AC3E}">
        <p14:creationId xmlns:p14="http://schemas.microsoft.com/office/powerpoint/2010/main" val="4420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animBg="1"/>
      <p:bldP spid="4" grpId="0" animBg="1"/>
    </p:bld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796136" y="5301208"/>
            <a:ext cx="266429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Se presenta el día feo </a:t>
            </a:r>
            <a:endParaRPr lang="es-ES" sz="1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hoy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tampoco te veo</a:t>
            </a:r>
            <a:b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y me molesta sentir </a:t>
            </a:r>
            <a:endParaRPr lang="es-ES" sz="1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que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me comen </a:t>
            </a:r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los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celos </a:t>
            </a:r>
            <a:endParaRPr lang="es-ES" sz="1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de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tu vida sin mi... </a:t>
            </a:r>
            <a:endParaRPr lang="pt-BR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75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4000">
        <p14:flip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444208" y="4797152"/>
            <a:ext cx="257403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No soporto no verte </a:t>
            </a:r>
          </a:p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que difícil tenerte </a:t>
            </a:r>
            <a:b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y no estar a tu lado,</a:t>
            </a:r>
            <a:b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cuanto sufro tu ausencia</a:t>
            </a:r>
            <a:b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y mis ganas de ti..</a:t>
            </a:r>
            <a:endParaRPr lang="pt-BR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196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000">
        <p14:doors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921896" y="5229200"/>
            <a:ext cx="32221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si tu no estas aquí </a:t>
            </a:r>
            <a:endParaRPr lang="es-ES" sz="1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me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duele </a:t>
            </a:r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imaginarte,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solo </a:t>
            </a:r>
            <a:endParaRPr lang="es-ES" sz="1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pero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así te siento de </a:t>
            </a:r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algún, modo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y me da la fe para </a:t>
            </a:r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seguir</a:t>
            </a:r>
            <a:endParaRPr lang="pt-BR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82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5000">
        <p14:flip dir="r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63688" y="620688"/>
            <a:ext cx="35101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y yo quiero verte cada noche.....</a:t>
            </a:r>
            <a:b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dirty="0" err="1" smtClean="0">
                <a:solidFill>
                  <a:schemeClr val="bg1"/>
                </a:solidFill>
                <a:latin typeface="Comic Sans MS" pitchFamily="66" charset="0"/>
              </a:rPr>
              <a:t>p’a</a:t>
            </a:r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poder dormirme </a:t>
            </a:r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con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tus besos </a:t>
            </a:r>
            <a:endParaRPr lang="es-ES" sz="1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lvl="0" algn="ctr"/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solo </a:t>
            </a:r>
            <a:r>
              <a:rPr lang="es-ES" sz="1400" b="1" dirty="0" err="1" smtClean="0">
                <a:solidFill>
                  <a:schemeClr val="bg1"/>
                </a:solidFill>
                <a:latin typeface="Comic Sans MS" pitchFamily="66" charset="0"/>
              </a:rPr>
              <a:t>p’a</a:t>
            </a:r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que tu cuerpo me roce</a:t>
            </a:r>
            <a:b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prefiero verte de noche </a:t>
            </a:r>
            <a:endParaRPr lang="pt-BR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007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35918">
        <p14:switch dir="r"/>
      </p:transition>
    </mc:Choice>
    <mc:Fallback xmlns="">
      <p:transition spd="slow" advTm="359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7544" y="404664"/>
            <a:ext cx="27900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si pudiera abrazarte </a:t>
            </a:r>
            <a:endParaRPr lang="es-ES" sz="1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si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pudiera besarte</a:t>
            </a:r>
            <a:b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me sentiría mejor </a:t>
            </a:r>
            <a:endParaRPr lang="es-ES" sz="1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tengo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tanto que darte </a:t>
            </a:r>
            <a:endParaRPr lang="es-ES" sz="1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que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me ahoga este amor </a:t>
            </a:r>
            <a:b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</a:br>
            <a:endParaRPr lang="es-ES" sz="1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y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tu no estas aquí..</a:t>
            </a:r>
            <a:b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y tu no estas aquí..</a:t>
            </a:r>
            <a:b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no me acostumbro </a:t>
            </a:r>
            <a:endParaRPr lang="es-ES" sz="1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a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estar sin ti</a:t>
            </a:r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..</a:t>
            </a:r>
            <a:endParaRPr lang="pt-BR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01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0000">
        <p14:ripple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849888" y="3645024"/>
            <a:ext cx="32941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y yo quiero verte cada noche..</a:t>
            </a:r>
            <a:b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dirty="0" err="1" smtClean="0">
                <a:solidFill>
                  <a:schemeClr val="bg1"/>
                </a:solidFill>
                <a:latin typeface="Comic Sans MS" pitchFamily="66" charset="0"/>
              </a:rPr>
              <a:t>p’a</a:t>
            </a:r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poder dormirme con tus besos</a:t>
            </a:r>
            <a:b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disfrutar al máximo la magia</a:t>
            </a:r>
            <a:b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de mirarte al despertar </a:t>
            </a:r>
            <a:r>
              <a:rPr lang="es-ES" sz="1400" b="1" dirty="0" err="1">
                <a:solidFill>
                  <a:schemeClr val="bg1"/>
                </a:solidFill>
                <a:latin typeface="Comic Sans MS" pitchFamily="66" charset="0"/>
              </a:rPr>
              <a:t>uuuhh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y sentir el fuego de tu </a:t>
            </a:r>
            <a:r>
              <a:rPr lang="es-ES" sz="1400" b="1" dirty="0" err="1">
                <a:solidFill>
                  <a:schemeClr val="bg1"/>
                </a:solidFill>
                <a:latin typeface="Comic Sans MS" pitchFamily="66" charset="0"/>
              </a:rPr>
              <a:t>manooooo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...</a:t>
            </a:r>
            <a:b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y abrazarte cuando tenga </a:t>
            </a:r>
            <a:r>
              <a:rPr lang="es-ES" sz="1400" b="1" dirty="0" err="1">
                <a:solidFill>
                  <a:schemeClr val="bg1"/>
                </a:solidFill>
                <a:latin typeface="Comic Sans MS" pitchFamily="66" charset="0"/>
              </a:rPr>
              <a:t>frioo</a:t>
            </a:r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....</a:t>
            </a:r>
            <a:endParaRPr lang="pt-BR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168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4000">
        <p:circle/>
      </p:transition>
    </mc:Choice>
    <mc:Fallback xmlns="">
      <p:transition spd="slow" advTm="4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508104" y="4869160"/>
            <a:ext cx="35101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1400" b="1" dirty="0">
                <a:solidFill>
                  <a:srgbClr val="FFFF00"/>
                </a:solidFill>
                <a:latin typeface="Comic Sans MS" pitchFamily="66" charset="0"/>
              </a:rPr>
              <a:t>solo </a:t>
            </a:r>
            <a:r>
              <a:rPr lang="es-ES" sz="1400" b="1" dirty="0" err="1">
                <a:solidFill>
                  <a:srgbClr val="FFFF00"/>
                </a:solidFill>
                <a:latin typeface="Comic Sans MS" pitchFamily="66" charset="0"/>
              </a:rPr>
              <a:t>p’a</a:t>
            </a:r>
            <a:r>
              <a:rPr lang="es-ES" sz="1400" b="1" dirty="0">
                <a:solidFill>
                  <a:srgbClr val="FFFF00"/>
                </a:solidFill>
                <a:latin typeface="Comic Sans MS" pitchFamily="66" charset="0"/>
              </a:rPr>
              <a:t> que tu cuerpo me roce </a:t>
            </a:r>
          </a:p>
          <a:p>
            <a:pPr lvl="0" algn="ctr"/>
            <a:r>
              <a:rPr lang="es-ES" sz="1400" b="1" dirty="0">
                <a:solidFill>
                  <a:srgbClr val="FFFF00"/>
                </a:solidFill>
                <a:latin typeface="Comic Sans MS" pitchFamily="66" charset="0"/>
              </a:rPr>
              <a:t>prefiero verte de noche </a:t>
            </a:r>
            <a:r>
              <a:rPr lang="es-ES" sz="1400" b="1" dirty="0" err="1">
                <a:solidFill>
                  <a:srgbClr val="FFFF00"/>
                </a:solidFill>
                <a:latin typeface="Comic Sans MS" pitchFamily="66" charset="0"/>
              </a:rPr>
              <a:t>oohh</a:t>
            </a:r>
            <a:r>
              <a:rPr lang="es-ES" sz="1400" b="1" dirty="0">
                <a:solidFill>
                  <a:srgbClr val="FFFF00"/>
                </a:solidFill>
                <a:latin typeface="Comic Sans MS" pitchFamily="66" charset="0"/>
              </a:rPr>
              <a:t>... </a:t>
            </a:r>
            <a:br>
              <a:rPr lang="es-ES" sz="1400" b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rgbClr val="FFFF00"/>
                </a:solidFill>
                <a:latin typeface="Comic Sans MS" pitchFamily="66" charset="0"/>
              </a:rPr>
              <a:t>prefiero verte de noche...</a:t>
            </a:r>
            <a:br>
              <a:rPr lang="es-ES" sz="1400" b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rgbClr val="FFFF00"/>
                </a:solidFill>
                <a:latin typeface="Comic Sans MS" pitchFamily="66" charset="0"/>
              </a:rPr>
              <a:t>y abrazarte cuando tenga frio...</a:t>
            </a:r>
            <a:br>
              <a:rPr lang="es-ES" sz="1400" b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rgbClr val="FFFF00"/>
                </a:solidFill>
                <a:latin typeface="Comic Sans MS" pitchFamily="66" charset="0"/>
              </a:rPr>
              <a:t>solo </a:t>
            </a:r>
            <a:r>
              <a:rPr lang="es-ES" sz="1400" b="1" dirty="0" err="1">
                <a:solidFill>
                  <a:srgbClr val="FFFF00"/>
                </a:solidFill>
                <a:latin typeface="Comic Sans MS" pitchFamily="66" charset="0"/>
              </a:rPr>
              <a:t>p’a</a:t>
            </a:r>
            <a:r>
              <a:rPr lang="es-ES" sz="1400" b="1" dirty="0">
                <a:solidFill>
                  <a:srgbClr val="FFFF00"/>
                </a:solidFill>
                <a:latin typeface="Comic Sans MS" pitchFamily="66" charset="0"/>
              </a:rPr>
              <a:t> que tu cuerpo me roce...</a:t>
            </a:r>
            <a:br>
              <a:rPr lang="es-ES" sz="1400" b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rgbClr val="FFFF00"/>
                </a:solidFill>
                <a:latin typeface="Comic Sans MS" pitchFamily="66" charset="0"/>
              </a:rPr>
              <a:t>prefiero verte de noche... </a:t>
            </a:r>
            <a:br>
              <a:rPr lang="es-ES" sz="1400" b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rgbClr val="FFFF00"/>
                </a:solidFill>
                <a:latin typeface="Comic Sans MS" pitchFamily="66" charset="0"/>
              </a:rPr>
              <a:t>solo </a:t>
            </a:r>
            <a:r>
              <a:rPr lang="es-ES" sz="1400" b="1" dirty="0" err="1">
                <a:solidFill>
                  <a:srgbClr val="FFFF00"/>
                </a:solidFill>
                <a:latin typeface="Comic Sans MS" pitchFamily="66" charset="0"/>
              </a:rPr>
              <a:t>p’a</a:t>
            </a:r>
            <a:r>
              <a:rPr lang="es-ES" sz="1400" b="1" dirty="0">
                <a:solidFill>
                  <a:srgbClr val="FFFF00"/>
                </a:solidFill>
                <a:latin typeface="Comic Sans MS" pitchFamily="66" charset="0"/>
              </a:rPr>
              <a:t> que tu cuerpo me roce...</a:t>
            </a:r>
            <a:br>
              <a:rPr lang="es-ES" sz="1400" b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rgbClr val="FFFF00"/>
                </a:solidFill>
                <a:latin typeface="Comic Sans MS" pitchFamily="66" charset="0"/>
              </a:rPr>
              <a:t>prefiero verte... de noche</a:t>
            </a:r>
            <a:endParaRPr lang="pt-BR" sz="14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807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2704">
        <p14:prism/>
      </p:transition>
    </mc:Choice>
    <mc:Fallback xmlns="">
      <p:transition spd="slow" advTm="627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167844" y="764704"/>
            <a:ext cx="3420380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Se presenta el día feo hoy tampoco te veo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y me molesta sentir que me comen </a:t>
            </a:r>
          </a:p>
          <a:p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los celos de tu vida sin mi... 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No soporto no verte que difícil tenerte 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y no estar a tu lado,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cuanto sufro tu ausencia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y mis ganas de ti..</a:t>
            </a:r>
            <a:endParaRPr lang="es-ES" sz="1100" b="1" dirty="0" smtClean="0">
              <a:solidFill>
                <a:srgbClr val="FFFF00"/>
              </a:solidFill>
            </a:endParaRPr>
          </a:p>
          <a:p>
            <a:pPr lvl="1"/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si tu no estas aquí me duele imaginarte </a:t>
            </a:r>
          </a:p>
          <a:p>
            <a:pPr lvl="1"/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solo, pero así te siento de algún modo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y me da la fe para seguir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y yo quiero verte cada noche.....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200" b="1" dirty="0" err="1" smtClean="0">
                <a:solidFill>
                  <a:srgbClr val="FFFF00"/>
                </a:solidFill>
              </a:rPr>
              <a:t>p</a:t>
            </a:r>
            <a:r>
              <a:rPr lang="es-ES" sz="1100" b="1" dirty="0" err="1" smtClean="0">
                <a:solidFill>
                  <a:srgbClr val="FFFF00"/>
                </a:solidFill>
              </a:rPr>
              <a:t>‘</a:t>
            </a:r>
            <a:r>
              <a:rPr lang="es-ES" sz="1100" b="1" i="0" dirty="0" err="1" smtClean="0">
                <a:solidFill>
                  <a:srgbClr val="FFFF00"/>
                </a:solidFill>
                <a:effectLst/>
                <a:latin typeface="Arial"/>
              </a:rPr>
              <a:t>a</a:t>
            </a: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 poder dormirme con tus besos solo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i="0" dirty="0" err="1" smtClean="0">
                <a:solidFill>
                  <a:srgbClr val="FFFF00"/>
                </a:solidFill>
                <a:effectLst/>
                <a:latin typeface="Arial"/>
              </a:rPr>
              <a:t>p’a</a:t>
            </a: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 que tu cuerpo me roce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prefiero verte de noche </a:t>
            </a:r>
          </a:p>
          <a:p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si pudiera abrazarte si pudiera besarte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me sentiría mejor tengo tanto que darte </a:t>
            </a:r>
          </a:p>
          <a:p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que me ahoga este amor 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y tu no estas aquí..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y tu no estas aquí..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no me acostumbro a estar sin ti..</a:t>
            </a:r>
          </a:p>
          <a:p>
            <a:pPr lvl="1"/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y yo quiero verte cada noche..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dirty="0" err="1" smtClean="0">
                <a:solidFill>
                  <a:srgbClr val="FFFF00"/>
                </a:solidFill>
                <a:latin typeface="Arial"/>
              </a:rPr>
              <a:t>p’</a:t>
            </a:r>
            <a:r>
              <a:rPr lang="es-ES" sz="1100" b="1" i="0" dirty="0" err="1" smtClean="0">
                <a:solidFill>
                  <a:srgbClr val="FFFF00"/>
                </a:solidFill>
                <a:effectLst/>
                <a:latin typeface="Arial"/>
              </a:rPr>
              <a:t>a</a:t>
            </a: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 poder dormirme con tus besos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disfrutar al máximo la magia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de mirarte al despertar </a:t>
            </a:r>
            <a:r>
              <a:rPr lang="es-ES" sz="1100" b="1" i="0" dirty="0" err="1" smtClean="0">
                <a:solidFill>
                  <a:srgbClr val="FFFF00"/>
                </a:solidFill>
                <a:effectLst/>
                <a:latin typeface="Arial"/>
              </a:rPr>
              <a:t>uuuhh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y sentir el fuego de tu </a:t>
            </a:r>
            <a:r>
              <a:rPr lang="es-ES" sz="1100" b="1" i="0" dirty="0" err="1" smtClean="0">
                <a:solidFill>
                  <a:srgbClr val="FFFF00"/>
                </a:solidFill>
                <a:effectLst/>
                <a:latin typeface="Arial"/>
              </a:rPr>
              <a:t>manooooo</a:t>
            </a: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...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y abrazarte cuando tenga </a:t>
            </a:r>
            <a:r>
              <a:rPr lang="es-ES" sz="1100" b="1" i="0" dirty="0" err="1" smtClean="0">
                <a:solidFill>
                  <a:srgbClr val="FFFF00"/>
                </a:solidFill>
                <a:effectLst/>
                <a:latin typeface="Arial"/>
              </a:rPr>
              <a:t>frioo</a:t>
            </a: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....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endParaRPr lang="es-ES" sz="1100" b="1" dirty="0" smtClean="0">
              <a:solidFill>
                <a:srgbClr val="FFFF00"/>
              </a:solidFill>
            </a:endParaRPr>
          </a:p>
          <a:p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solo </a:t>
            </a:r>
            <a:r>
              <a:rPr lang="es-ES" sz="1100" b="1" i="0" dirty="0" err="1" smtClean="0">
                <a:solidFill>
                  <a:srgbClr val="FFFF00"/>
                </a:solidFill>
                <a:effectLst/>
                <a:latin typeface="Arial"/>
              </a:rPr>
              <a:t>p’a</a:t>
            </a: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 que tu cuerpo me roce </a:t>
            </a:r>
            <a:endParaRPr lang="es-ES" sz="1100" b="1" dirty="0" smtClean="0">
              <a:solidFill>
                <a:srgbClr val="FFFF00"/>
              </a:solidFill>
            </a:endParaRPr>
          </a:p>
          <a:p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prefiero verte de noche </a:t>
            </a:r>
            <a:r>
              <a:rPr lang="es-ES" sz="1100" b="1" i="0" dirty="0" err="1" smtClean="0">
                <a:solidFill>
                  <a:srgbClr val="FFFF00"/>
                </a:solidFill>
                <a:effectLst/>
                <a:latin typeface="Arial"/>
              </a:rPr>
              <a:t>oohh</a:t>
            </a: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... 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prefiero verte de noche...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y abrazarte cuando tenga frio...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solo </a:t>
            </a:r>
            <a:r>
              <a:rPr lang="es-ES" sz="1100" b="1" i="0" dirty="0" err="1" smtClean="0">
                <a:solidFill>
                  <a:srgbClr val="FFFF00"/>
                </a:solidFill>
                <a:effectLst/>
                <a:latin typeface="Arial"/>
              </a:rPr>
              <a:t>p’a</a:t>
            </a: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 que tu cuerpo me roce...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prefiero verte de noche... 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solo </a:t>
            </a:r>
            <a:r>
              <a:rPr lang="es-ES" sz="1100" b="1" i="0" dirty="0" err="1" smtClean="0">
                <a:solidFill>
                  <a:srgbClr val="FFFF00"/>
                </a:solidFill>
                <a:effectLst/>
                <a:latin typeface="Arial"/>
              </a:rPr>
              <a:t>p’a</a:t>
            </a: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 que tu cuerpo me roce...</a:t>
            </a:r>
            <a:r>
              <a:rPr lang="es-ES" sz="1100" b="1" dirty="0" smtClean="0">
                <a:solidFill>
                  <a:srgbClr val="FFFF00"/>
                </a:solidFill>
              </a:rPr>
              <a:t/>
            </a:r>
            <a:br>
              <a:rPr lang="es-ES" sz="1100" b="1" dirty="0" smtClean="0">
                <a:solidFill>
                  <a:srgbClr val="FFFF00"/>
                </a:solidFill>
              </a:rPr>
            </a:br>
            <a:r>
              <a:rPr lang="es-ES" sz="1100" b="1" i="0" dirty="0" smtClean="0">
                <a:solidFill>
                  <a:srgbClr val="FFFF00"/>
                </a:solidFill>
                <a:effectLst/>
                <a:latin typeface="Arial"/>
              </a:rPr>
              <a:t>prefiero verte... de noche</a:t>
            </a:r>
            <a:endParaRPr lang="pt-BR" sz="1100" b="1" dirty="0">
              <a:solidFill>
                <a:srgbClr val="FFFF00"/>
              </a:solidFill>
            </a:endParaRPr>
          </a:p>
        </p:txBody>
      </p:sp>
      <p:pic>
        <p:nvPicPr>
          <p:cNvPr id="1026" name="Picture 2" descr="C:\Users\ACNNASSIF\Pictures\merche_8584c4e56dc52061bff82a83b  zzz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132856"/>
            <a:ext cx="2291885" cy="16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467544" y="5085184"/>
            <a:ext cx="25799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  <a:latin typeface="Georgia" pitchFamily="18" charset="0"/>
              </a:rPr>
              <a:t>Formatação: </a:t>
            </a:r>
          </a:p>
          <a:p>
            <a:pPr algn="ctr"/>
            <a:r>
              <a:rPr lang="pt-BR" sz="2400" b="1" dirty="0" err="1" smtClean="0">
                <a:solidFill>
                  <a:schemeClr val="bg1"/>
                </a:solidFill>
                <a:latin typeface="Georgia" pitchFamily="18" charset="0"/>
              </a:rPr>
              <a:t>acnnassifslides</a:t>
            </a:r>
            <a:endParaRPr lang="pt-BR" sz="2400" b="1" dirty="0" smtClean="0">
              <a:solidFill>
                <a:schemeClr val="bg1"/>
              </a:solidFill>
              <a:latin typeface="Georgia" pitchFamily="18" charset="0"/>
            </a:endParaRPr>
          </a:p>
          <a:p>
            <a:pPr algn="ctr"/>
            <a:r>
              <a:rPr lang="pt-BR" b="1" dirty="0" smtClean="0">
                <a:solidFill>
                  <a:schemeClr val="bg1"/>
                </a:solidFill>
                <a:latin typeface="Georgia" pitchFamily="18" charset="0"/>
              </a:rPr>
              <a:t>21/06/2013</a:t>
            </a:r>
            <a:endParaRPr lang="pt-BR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115616" y="3824856"/>
            <a:ext cx="15841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err="1" smtClean="0">
                <a:solidFill>
                  <a:srgbClr val="FFC000"/>
                </a:solidFill>
                <a:latin typeface="Garamond" pitchFamily="18" charset="0"/>
              </a:rPr>
              <a:t>Merche</a:t>
            </a:r>
            <a:endParaRPr lang="pt-BR" b="1" dirty="0" smtClean="0">
              <a:solidFill>
                <a:srgbClr val="FFC000"/>
              </a:solidFill>
              <a:latin typeface="Garamond" pitchFamily="18" charset="0"/>
            </a:endParaRPr>
          </a:p>
          <a:p>
            <a:pPr algn="ctr"/>
            <a:r>
              <a:rPr lang="pt-BR" sz="1200" b="1" dirty="0" smtClean="0">
                <a:solidFill>
                  <a:srgbClr val="FFC000"/>
                </a:solidFill>
                <a:latin typeface="Garamond" pitchFamily="18" charset="0"/>
              </a:rPr>
              <a:t>(</a:t>
            </a:r>
            <a:r>
              <a:rPr lang="pt-BR" sz="1200" b="1" smtClean="0">
                <a:solidFill>
                  <a:srgbClr val="FFC000"/>
                </a:solidFill>
                <a:latin typeface="Garamond" pitchFamily="18" charset="0"/>
              </a:rPr>
              <a:t>cantora espanhola)</a:t>
            </a:r>
            <a:endParaRPr lang="pt-BR" sz="1200" b="1" dirty="0">
              <a:solidFill>
                <a:srgbClr val="FFC000"/>
              </a:solidFill>
              <a:latin typeface="Garamond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428962" y="221202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2800" b="1" i="1" spc="50" dirty="0" err="1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" pitchFamily="18" charset="0"/>
              </a:rPr>
              <a:t>Prefiero</a:t>
            </a:r>
            <a:r>
              <a:rPr lang="pt-BR" sz="2800" b="1" i="1" spc="50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" pitchFamily="18" charset="0"/>
              </a:rPr>
              <a:t> verte de </a:t>
            </a:r>
            <a:r>
              <a:rPr lang="pt-BR" sz="2800" b="1" i="1" spc="50" dirty="0" err="1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" pitchFamily="18" charset="0"/>
              </a:rPr>
              <a:t>noche</a:t>
            </a:r>
            <a:endParaRPr lang="pt-BR" sz="2800" b="1" i="1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811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62000">
        <p14:shred/>
      </p:transition>
    </mc:Choice>
    <mc:Fallback xmlns="">
      <p:transition spd="slow" advTm="26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1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92</Words>
  <Application>Microsoft Office PowerPoint</Application>
  <PresentationFormat>Apresentação na tela (4:3)</PresentationFormat>
  <Paragraphs>40</Paragraphs>
  <Slides>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14</cp:revision>
  <dcterms:created xsi:type="dcterms:W3CDTF">2013-06-21T01:23:08Z</dcterms:created>
  <dcterms:modified xsi:type="dcterms:W3CDTF">2013-06-22T02:21:58Z</dcterms:modified>
</cp:coreProperties>
</file>