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2" r:id="rId6"/>
    <p:sldId id="263" r:id="rId7"/>
    <p:sldId id="261" r:id="rId8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577270-D0CA-47AB-9DB8-D4884A48C792}" type="datetimeFigureOut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AR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E972BC-1E8A-4738-A11D-4BA92F5C988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018701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AB47B-4087-4E14-B1A2-E5160583E2F8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DA719-1056-4355-995F-2849C47A880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3435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E8A14-0CAE-499A-A0E1-C6C61645F3DC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11CA2-25AF-49F5-9DA2-1B2AB0CC1BF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6066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B47F0-01D6-43CB-B90A-76A366AE7845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CE9E6-B98D-4449-BFF3-8838D050B78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63232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C4A56-8758-48DA-B3E6-06CE24360FE7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27490-74CF-4C20-A3E7-473268DEC0A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39790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DA4D9-0199-429D-A21B-5CE52B2F6384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078B7-0BC8-496B-A30E-88BCF4F6B40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90346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274A7-1933-45E0-89B1-C1DFB58ED09D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6A452-9BBE-4A38-BBF2-3B3904B5BD4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50189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C1075-8FFD-42AF-A0DF-A2ADA98D5A9C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FBC4C-1498-49E9-80CB-B37AC851F5F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47208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1CCB4-BB18-405C-BA36-B1E08F3E6AC1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2A184-7335-47EB-B81F-3E574EA40ED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75025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541B5-2079-4CF3-8E25-1F1DD99658BB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5C70F-6799-4EB3-8A07-542EECA0F09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09182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58DE6-2BD4-47D5-AD53-2107F9EDC24F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2D49F-E4CB-40F2-8C58-BF17CD571A9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0977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4E589-950C-4150-920A-C83E0DF0CC02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6D2BF-A943-414C-8774-CFAB829675A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59992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  <a:endParaRPr lang="es-AR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AR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9D1B01-CE23-4B6B-88D2-083A8B6030C9}" type="datetime1">
              <a:rPr lang="es-AR"/>
              <a:pPr>
                <a:defRPr/>
              </a:pPr>
              <a:t>23/01/2015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acnnassifslides  NOVEMBRO  2012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188048-66EE-45A5-B176-F39E23E0A8C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526000"/>
            <a:ext cx="9144000" cy="1332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latin typeface="+mn-lt"/>
              </a:rPr>
              <a:t>Quem há de dizer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latin typeface="Arial Black" pitchFamily="34" charset="0"/>
              </a:rPr>
              <a:t>Nelson Gonçalves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dirty="0">
                <a:latin typeface="+mn-lt"/>
              </a:rPr>
              <a:t>Compositor(es)</a:t>
            </a:r>
            <a:r>
              <a:rPr lang="es-AR" sz="1600" dirty="0">
                <a:latin typeface="+mn-lt"/>
              </a:rPr>
              <a:t>: </a:t>
            </a:r>
            <a:r>
              <a:rPr lang="es-AR" sz="1400" b="1" dirty="0" err="1">
                <a:latin typeface="+mn-lt"/>
              </a:rPr>
              <a:t>Lupicinio</a:t>
            </a:r>
            <a:r>
              <a:rPr lang="es-AR" sz="1400" b="1" dirty="0">
                <a:latin typeface="+mn-lt"/>
              </a:rPr>
              <a:t> </a:t>
            </a:r>
            <a:r>
              <a:rPr lang="es-AR" sz="1400" b="1" dirty="0" err="1">
                <a:latin typeface="+mn-lt"/>
              </a:rPr>
              <a:t>Rodrigues</a:t>
            </a:r>
            <a:r>
              <a:rPr lang="es-AR" sz="1400" b="1" dirty="0">
                <a:latin typeface="+mn-lt"/>
              </a:rPr>
              <a:t>/Alcides </a:t>
            </a:r>
            <a:r>
              <a:rPr lang="es-AR" sz="1400" b="1" dirty="0" err="1">
                <a:latin typeface="+mn-lt"/>
              </a:rPr>
              <a:t>Gonçalves</a:t>
            </a:r>
            <a:r>
              <a:rPr lang="es-AR" sz="1400" dirty="0">
                <a:latin typeface="+mn-lt"/>
              </a:rPr>
              <a:t> </a:t>
            </a:r>
            <a:endParaRPr lang="pt-BR" sz="2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802438" y="5746750"/>
            <a:ext cx="2339975" cy="3238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 b="1">
                <a:solidFill>
                  <a:srgbClr val="002060"/>
                </a:solidFill>
                <a:latin typeface="Calibri" pitchFamily="34" charset="0"/>
              </a:rPr>
              <a:t>acnnassifslides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 b="1">
                <a:solidFill>
                  <a:srgbClr val="002060"/>
                </a:solidFill>
                <a:latin typeface="Calibri" pitchFamily="34" charset="0"/>
              </a:rPr>
              <a:t> NOVEMBRO  2012</a:t>
            </a:r>
          </a:p>
        </p:txBody>
      </p:sp>
      <p:pic>
        <p:nvPicPr>
          <p:cNvPr id="5" name="Nels192.wav">
            <a:hlinkClick r:id="" action="ppaction://media"/>
          </p:cNvPr>
          <p:cNvPicPr>
            <a:picLocks noRot="1" noChangeAspect="1"/>
          </p:cNvPicPr>
          <p:nvPr>
            <a:wavAudioFile r:embed="rId1" name="Nelson Gonçalves  - pai Quem Ha de Dize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1448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000">
        <p14:glitter pattern="hexagon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2"/>
          <p:cNvSpPr>
            <a:spLocks noChangeArrowheads="1"/>
          </p:cNvSpPr>
          <p:nvPr/>
        </p:nvSpPr>
        <p:spPr bwMode="auto">
          <a:xfrm>
            <a:off x="0" y="5526088"/>
            <a:ext cx="9144000" cy="15541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Quem há de dizer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 quem vocês estão vendo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Naquela mesa bebendo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É o meu querido amor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Reparem bem que toda vez que ela fala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Ilumina mais a sala do que a luz do refletor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endParaRPr lang="es-AR" altLang="pt-BR" sz="1100" b="1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075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107950" y="6308725"/>
            <a:ext cx="20875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acnnassifslides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NOVEMBRO  2012</a:t>
            </a:r>
          </a:p>
        </p:txBody>
      </p:sp>
      <p:sp>
        <p:nvSpPr>
          <p:cNvPr id="7" name="Retângulo 6"/>
          <p:cNvSpPr/>
          <p:nvPr/>
        </p:nvSpPr>
        <p:spPr>
          <a:xfrm>
            <a:off x="7092280" y="188640"/>
            <a:ext cx="1921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Quem há de dizer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7000">
        <p14:ferris dir="l"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0" t="-9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0" y="5589588"/>
            <a:ext cx="9144000" cy="1322387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O cabaré se inflama quando ela dança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E com a mesma esperança todo ficou no olhar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E eu o dono aqui no meu abandono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Espero morto de sono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O cabaré terminar</a:t>
            </a:r>
            <a:endParaRPr lang="es-AR" altLang="pt-BR" sz="1600" b="1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099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107950" y="6381750"/>
            <a:ext cx="219233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acnnassifslides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NOVEMBRO  2012</a:t>
            </a:r>
          </a:p>
        </p:txBody>
      </p:sp>
      <p:sp>
        <p:nvSpPr>
          <p:cNvPr id="4" name="Retângulo 3"/>
          <p:cNvSpPr/>
          <p:nvPr/>
        </p:nvSpPr>
        <p:spPr>
          <a:xfrm>
            <a:off x="7092280" y="214290"/>
            <a:ext cx="1921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Quem há de dizer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3000">
        <p14:ferris dir="l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0" y="5267325"/>
            <a:ext cx="9180513" cy="16002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Rapaz leva essa mulher contigo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Disse-me um dia um amigo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Quando nos viu conversar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Vocês se amam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O amor deve ser sagrado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O resto deixa de lado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Vai construir o teu lar</a:t>
            </a:r>
            <a:endParaRPr lang="es-AR" altLang="pt-BR" sz="1400" b="1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512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08725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acnnassifslides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NOVEMBRO  2012</a:t>
            </a:r>
          </a:p>
        </p:txBody>
      </p:sp>
      <p:sp>
        <p:nvSpPr>
          <p:cNvPr id="4" name="Retângulo 3"/>
          <p:cNvSpPr/>
          <p:nvPr/>
        </p:nvSpPr>
        <p:spPr>
          <a:xfrm>
            <a:off x="7020272" y="116632"/>
            <a:ext cx="17309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Quem há de dizer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4141">
        <p14:prism isContent="1" isInverted="1"/>
      </p:transition>
    </mc:Choice>
    <mc:Fallback xmlns="">
      <p:transition spd="slow" advTm="341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9000" r="-10000" b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12700" y="5473700"/>
            <a:ext cx="9144000" cy="13843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Palavra quase aceitei o conselho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O mundo esse grande espelho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Foi o que me fez pensar assim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Ela nasceu com o destino da lua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Pra todos que andam na rua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Não vai viver só pra mim</a:t>
            </a:r>
            <a:endParaRPr lang="es-AR" altLang="pt-BR" sz="1400" b="1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147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248400" y="6308725"/>
            <a:ext cx="271938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acnnassifslides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NOVEMBRO  2012</a:t>
            </a:r>
          </a:p>
        </p:txBody>
      </p:sp>
      <p:sp>
        <p:nvSpPr>
          <p:cNvPr id="4" name="Retângulo 3"/>
          <p:cNvSpPr/>
          <p:nvPr/>
        </p:nvSpPr>
        <p:spPr>
          <a:xfrm>
            <a:off x="7236296" y="225380"/>
            <a:ext cx="17309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Quem há de dizer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4719">
        <p14:prism isContent="1" isInverted="1"/>
      </p:transition>
    </mc:Choice>
    <mc:Fallback xmlns="">
      <p:transition spd="slow" advTm="34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" r="-8000"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9525" y="5473700"/>
            <a:ext cx="9144000" cy="13843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Palavra quase aceitei o conselho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O mundo esse grande espelho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Foi o que me fez pensar assim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Ela nasceu com o destino da lua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Pra todos que andam na rua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Não vai viver... não vai viver só pra mim</a:t>
            </a:r>
            <a:endParaRPr lang="es-AR" altLang="pt-BR" sz="1400" b="1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81750"/>
            <a:ext cx="223043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acnnassifslides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NOVEMBRO  2012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7504" y="116451"/>
            <a:ext cx="17309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Quem há de dizer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7266">
        <p14:prism isContent="1"/>
      </p:transition>
    </mc:Choice>
    <mc:Fallback xmlns="">
      <p:transition spd="slow" advTm="472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00625" y="714375"/>
            <a:ext cx="3571875" cy="5632450"/>
          </a:xfrm>
          <a:prstGeom prst="rect">
            <a:avLst/>
          </a:prstGeom>
          <a:solidFill>
            <a:schemeClr val="bg1">
              <a:lumMod val="65000"/>
              <a:alpha val="4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2060"/>
                </a:solidFill>
                <a:latin typeface="+mn-lt"/>
              </a:rPr>
              <a:t>Quem há de dizer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Que quem vocês estão vendo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Naquela mesa bebendo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É o meu querido amor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Reparem bem que toda vez que ela fala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Ilumina mais a sala do que </a:t>
            </a:r>
            <a:r>
              <a:rPr lang="pt-BR" sz="1200" b="1" dirty="0" err="1">
                <a:solidFill>
                  <a:srgbClr val="002060"/>
                </a:solidFill>
                <a:latin typeface="+mn-lt"/>
              </a:rPr>
              <a:t>aluz</a:t>
            </a:r>
            <a:r>
              <a:rPr lang="pt-BR" sz="1200" b="1" dirty="0">
                <a:solidFill>
                  <a:srgbClr val="002060"/>
                </a:solidFill>
                <a:latin typeface="+mn-lt"/>
              </a:rPr>
              <a:t> do refletor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O cabaré se inflama quando ela dança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E com a mesma esperança tudo ficou no olhar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E eu tonto aqui no meu abandono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Espero morto de sono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O cabaré terminar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Rapaz leva essa mulher contigo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Disse-me um dia um amigo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Quando nos viu conversar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Vocês se amam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O amor deve ser sagrado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O resto deixa de lado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Vai construir o teu lar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Palavra quase aceitei o conselho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O mundo esse grande espelho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Foi o que me fez pensar assim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Ela nasceu com o destino da lua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Pra todos que andam na rua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Não vai viver só pra mim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Palavra quase aceitei o conselho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O mundo esse grande espelho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Foi o que me fez pensar assim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Ela nasceu com o destino da lua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Pra todos que andam na rua</a:t>
            </a:r>
            <a:br>
              <a:rPr lang="pt-BR" sz="1200" b="1" dirty="0">
                <a:solidFill>
                  <a:srgbClr val="002060"/>
                </a:solidFill>
                <a:latin typeface="+mn-lt"/>
              </a:rPr>
            </a:br>
            <a:r>
              <a:rPr lang="pt-BR" sz="1200" b="1" dirty="0">
                <a:solidFill>
                  <a:srgbClr val="002060"/>
                </a:solidFill>
                <a:latin typeface="+mn-lt"/>
              </a:rPr>
              <a:t>Não vai viver... não vai viver só pra mim</a:t>
            </a:r>
            <a:endParaRPr lang="es-AR" sz="1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31623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acnnassifslides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>
                <a:latin typeface="Calibri" pitchFamily="34" charset="0"/>
              </a:rPr>
              <a:t>NOVEMBRO  2012</a:t>
            </a:r>
          </a:p>
        </p:txBody>
      </p:sp>
      <p:sp>
        <p:nvSpPr>
          <p:cNvPr id="4" name="Retângulo 3"/>
          <p:cNvSpPr/>
          <p:nvPr/>
        </p:nvSpPr>
        <p:spPr>
          <a:xfrm>
            <a:off x="5643570" y="0"/>
            <a:ext cx="1921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Quem há de dizer</a:t>
            </a:r>
          </a:p>
        </p:txBody>
      </p:sp>
      <p:pic>
        <p:nvPicPr>
          <p:cNvPr id="2050" name="Picture 2" descr="C:\Documents and Settings\Antonio Celso Nassif\Meus documentos\Fotos\21363750_1.jpg  Nelson GonçalvesBBB 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10" b="12927"/>
          <a:stretch>
            <a:fillRect/>
          </a:stretch>
        </p:blipFill>
        <p:spPr bwMode="auto">
          <a:xfrm>
            <a:off x="900113" y="1700213"/>
            <a:ext cx="3205162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572000" y="35716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100" dirty="0">
                <a:latin typeface="+mn-lt"/>
              </a:rPr>
              <a:t>Compositor(es)</a:t>
            </a:r>
            <a:r>
              <a:rPr lang="es-AR" sz="1400" dirty="0">
                <a:latin typeface="+mn-lt"/>
              </a:rPr>
              <a:t>: </a:t>
            </a:r>
            <a:r>
              <a:rPr lang="es-AR" sz="1200" b="1" dirty="0" err="1">
                <a:latin typeface="+mn-lt"/>
              </a:rPr>
              <a:t>Lupicinio</a:t>
            </a:r>
            <a:r>
              <a:rPr lang="es-AR" sz="1200" b="1" dirty="0">
                <a:latin typeface="+mn-lt"/>
              </a:rPr>
              <a:t> </a:t>
            </a:r>
            <a:r>
              <a:rPr lang="es-AR" sz="1200" b="1" dirty="0" err="1">
                <a:latin typeface="+mn-lt"/>
              </a:rPr>
              <a:t>Rodrigues</a:t>
            </a:r>
            <a:r>
              <a:rPr lang="es-AR" sz="1200" b="1" dirty="0">
                <a:latin typeface="+mn-lt"/>
              </a:rPr>
              <a:t>/Alcides </a:t>
            </a:r>
            <a:r>
              <a:rPr lang="es-AR" sz="1200" b="1" dirty="0" err="1">
                <a:latin typeface="+mn-lt"/>
              </a:rPr>
              <a:t>Gonçalves</a:t>
            </a:r>
            <a:r>
              <a:rPr lang="es-AR" sz="1200" dirty="0">
                <a:latin typeface="+mn-lt"/>
              </a:rPr>
              <a:t> </a:t>
            </a:r>
            <a:endParaRPr lang="pt-BR" sz="2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0">
        <p14:shred/>
      </p:transition>
    </mc:Choice>
    <mc:Fallback xmlns="">
      <p:transition spd="slow" advTm="20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92</Words>
  <Application>Microsoft Office PowerPoint</Application>
  <PresentationFormat>Apresentação na tela (4:3)</PresentationFormat>
  <Paragraphs>30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32</cp:revision>
  <dcterms:created xsi:type="dcterms:W3CDTF">2010-02-02T02:30:51Z</dcterms:created>
  <dcterms:modified xsi:type="dcterms:W3CDTF">2015-01-24T01:33:35Z</dcterms:modified>
</cp:coreProperties>
</file>