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7" r:id="rId2"/>
    <p:sldId id="258" r:id="rId3"/>
    <p:sldId id="259" r:id="rId4"/>
    <p:sldId id="260" r:id="rId5"/>
    <p:sldId id="261" r:id="rId6"/>
    <p:sldId id="262" r:id="rId7"/>
    <p:sldId id="264" r:id="rId8"/>
    <p:sldId id="263" r:id="rId9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8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10253F"/>
    <a:srgbClr val="7F7F7F"/>
    <a:srgbClr val="18396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21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33575C2-F1E9-4CBD-88A1-9DB982941E40}" type="datetimeFigureOut">
              <a:rPr lang="pt-BR"/>
              <a:pPr>
                <a:defRPr/>
              </a:pPr>
              <a:t>05/10/2013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2C134BB-A753-4376-AC7F-8D496ACA9FD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3719157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2C134BB-A753-4376-AC7F-8D496ACA9FDC}" type="slidenum">
              <a:rPr lang="pt-BR" smtClean="0"/>
              <a:pPr>
                <a:defRPr/>
              </a:pPr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15401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2B8862-1388-415C-9EF8-CF7934B65B50}" type="datetime1">
              <a:rPr lang="pt-BR" smtClean="0"/>
              <a:t>05/10/2013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 slides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13F4DE-9525-4864-AC4A-00466B66F41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35610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64A91D-1E38-40E9-A015-A072C1609F9F}" type="datetime1">
              <a:rPr lang="pt-BR" smtClean="0"/>
              <a:t>05/10/2013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 slides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A26919-E68A-42C4-981B-97544202F3E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642772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CCC01C-5E54-4FAF-969F-BD400A0F1A8C}" type="datetime1">
              <a:rPr lang="pt-BR" smtClean="0"/>
              <a:t>05/10/2013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 slides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E456C9-0DE1-48B0-94CE-C499B7EB224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616902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216B81-F81B-41CA-8407-4D76F40D85C2}" type="datetime1">
              <a:rPr lang="pt-BR" smtClean="0"/>
              <a:t>05/10/2013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 slides </a:t>
            </a: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6C813D-3FB6-47F7-968C-DE2C79A8434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09700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660BD2-DAE1-41F3-8776-7BAFF4E80833}" type="datetime1">
              <a:rPr lang="pt-BR" smtClean="0"/>
              <a:t>05/10/2013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 slides </a:t>
            </a: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C24E21-EF7A-4813-AB6C-EE6F4110B5A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781388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A2D1E5-E388-4C53-95A5-366533A27FD4}" type="datetime1">
              <a:rPr lang="pt-BR" smtClean="0"/>
              <a:t>05/10/2013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 slides </a:t>
            </a: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C27D8D-3EAF-4F3C-A6A2-79FFB53E8B0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996939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667A37-22AB-4FE1-BECA-CCA31190C24B}" type="datetime1">
              <a:rPr lang="pt-BR" smtClean="0"/>
              <a:t>05/10/2013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 slides </a:t>
            </a: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703FE1-D68A-4D5F-A5D6-A5518E61910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511216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B6EF83-AA7D-4992-994A-261AD1BC503F}" type="datetime1">
              <a:rPr lang="pt-BR" smtClean="0"/>
              <a:t>05/10/2013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 slides </a:t>
            </a: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EE874F-B64A-45FD-91F5-34AFBA3EBED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927615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74AB12-0E27-448C-8B01-E98F73F745AD}" type="datetime1">
              <a:rPr lang="pt-BR" smtClean="0"/>
              <a:t>05/10/2013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 slides </a:t>
            </a: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DF482F-64C2-4F1B-883D-C069575F334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79921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48C1A5-FBC7-40CF-993F-9945EE235AC9}" type="datetime1">
              <a:rPr lang="pt-BR" smtClean="0"/>
              <a:t>05/10/2013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 slides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08AB60-4231-4928-87A7-FAF0F67E227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483812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4C5F4D-D700-454E-805E-6099D33F2683}" type="datetime1">
              <a:rPr lang="pt-BR" smtClean="0"/>
              <a:t>05/10/2013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 slides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40FCF2-981D-4EB4-A42B-DA292665EFF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448064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A42A56E-E441-4FBA-A1F3-C41B4A207BC1}" type="datetime1">
              <a:rPr lang="pt-BR" smtClean="0"/>
              <a:t>05/10/2013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pt-BR" smtClean="0"/>
              <a:t>acnnassif slides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9DEB432-FC26-4FFD-B513-D0EB129FA46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es.wikipedia.org/wiki/14_de_octubre" TargetMode="External"/><Relationship Id="rId3" Type="http://schemas.openxmlformats.org/officeDocument/2006/relationships/hyperlink" Target="http://www.todotango.com/spanish/las_obras/partitura.aspx?id=1138" TargetMode="External"/><Relationship Id="rId7" Type="http://schemas.openxmlformats.org/officeDocument/2006/relationships/hyperlink" Target="http://es.wikipedia.org/wiki/Argentina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es.wikipedia.org/wiki/Buenos_Aires" TargetMode="External"/><Relationship Id="rId11" Type="http://schemas.openxmlformats.org/officeDocument/2006/relationships/hyperlink" Target="http://es.wikipedia.org/wiki/1987" TargetMode="External"/><Relationship Id="rId5" Type="http://schemas.openxmlformats.org/officeDocument/2006/relationships/image" Target="../media/image13.jpeg"/><Relationship Id="rId10" Type="http://schemas.openxmlformats.org/officeDocument/2006/relationships/hyperlink" Target="http://es.wikipedia.org/wiki/2_de_julio" TargetMode="External"/><Relationship Id="rId4" Type="http://schemas.openxmlformats.org/officeDocument/2006/relationships/image" Target="../media/image12.png"/><Relationship Id="rId9" Type="http://schemas.openxmlformats.org/officeDocument/2006/relationships/hyperlink" Target="http://es.wikipedia.org/wiki/1949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899592" y="4162542"/>
            <a:ext cx="7344816" cy="1800000"/>
          </a:xfrm>
          <a:prstGeom prst="rect">
            <a:avLst/>
          </a:prstGeom>
          <a:solidFill>
            <a:srgbClr val="10253F">
              <a:alpha val="20000"/>
            </a:srgbClr>
          </a:solidFill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600" dirty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rPr>
              <a:t>El amor </a:t>
            </a:r>
            <a:r>
              <a:rPr lang="pt-BR" sz="6600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rPr>
              <a:t>desolado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Musica: Alberto Cortez --- Letra: José </a:t>
            </a:r>
            <a:r>
              <a:rPr lang="pt-BR" b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Dicenta</a:t>
            </a:r>
            <a:r>
              <a:rPr lang="pt-BR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  <a:r>
              <a:rPr lang="pt-BR" b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Sánches</a:t>
            </a:r>
            <a:endParaRPr lang="pt-BR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18396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 bwMode="auto">
          <a:xfrm>
            <a:off x="3276600" y="6165304"/>
            <a:ext cx="2895600" cy="365125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1600" b="1" dirty="0" err="1" smtClean="0">
                <a:solidFill>
                  <a:schemeClr val="bg1"/>
                </a:solidFill>
              </a:rPr>
              <a:t>acnnassif</a:t>
            </a:r>
            <a:r>
              <a:rPr lang="pt-BR" sz="1600" b="1" dirty="0" smtClean="0">
                <a:solidFill>
                  <a:schemeClr val="bg1"/>
                </a:solidFill>
              </a:rPr>
              <a:t> slides </a:t>
            </a:r>
          </a:p>
        </p:txBody>
      </p:sp>
      <p:pic>
        <p:nvPicPr>
          <p:cNvPr id="6" name="Jorg466.wav">
            <a:hlinkClick r:id="" action="ppaction://media"/>
          </p:cNvPr>
          <p:cNvPicPr>
            <a:picLocks noRot="1" noChangeAspect="1"/>
          </p:cNvPicPr>
          <p:nvPr>
            <a:wavAudioFile r:embed="rId1" name="Jorge Falcon - El Amor Desolado ZZ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1691680" y="5445224"/>
            <a:ext cx="583264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        </a:t>
            </a:r>
            <a:r>
              <a:rPr lang="pt-BR" sz="32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JORGE  </a:t>
            </a:r>
            <a:r>
              <a:rPr lang="pt-BR" sz="3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FALCON – (1984)</a:t>
            </a:r>
            <a:endParaRPr lang="pt-BR" sz="32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9000">
        <p14:vortex dir="r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75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1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3" grpId="0" autoUpdateAnimBg="0"/>
      <p:bldP spid="7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2000" t="-6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>
            <a:spLocks noChangeArrowheads="1"/>
          </p:cNvSpPr>
          <p:nvPr/>
        </p:nvSpPr>
        <p:spPr bwMode="auto">
          <a:xfrm>
            <a:off x="0" y="-54235"/>
            <a:ext cx="9144000" cy="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txBody>
          <a:bodyPr numCol="2">
            <a:spAutoFit/>
          </a:bodyPr>
          <a:lstStyle/>
          <a:p>
            <a:pPr>
              <a:defRPr/>
            </a:pPr>
            <a:endParaRPr lang="pt-BR" sz="14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3075" name="Espaço Reservado para Rodapé 2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1400" b="1" smtClean="0">
                <a:solidFill>
                  <a:srgbClr val="002060"/>
                </a:solidFill>
              </a:rPr>
              <a:t>acnnassif slides </a:t>
            </a:r>
            <a:endParaRPr lang="pt-BR" sz="1400" b="1" dirty="0" smtClean="0">
              <a:solidFill>
                <a:srgbClr val="002060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6783921" y="116632"/>
            <a:ext cx="1981248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1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El</a:t>
            </a:r>
            <a:r>
              <a:rPr lang="pt-BR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 </a:t>
            </a:r>
            <a:r>
              <a:rPr lang="pt-BR" sz="1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amor</a:t>
            </a:r>
            <a:r>
              <a:rPr lang="pt-BR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 </a:t>
            </a:r>
            <a:r>
              <a:rPr lang="pt-BR" sz="1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desolado</a:t>
            </a:r>
          </a:p>
          <a:p>
            <a:pPr algn="ctr">
              <a:defRPr/>
            </a:pPr>
            <a:endParaRPr lang="pt-BR" sz="1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>
              <a:defRPr/>
            </a:pPr>
            <a:endParaRPr lang="pt-BR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6783921" y="4818358"/>
            <a:ext cx="2232248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Yo puse el esfuerzo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y ella la desgana,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yo el hondo silencio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y ella la palabra,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endParaRPr lang="es-ES" sz="14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6946193" y="5805264"/>
            <a:ext cx="206997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yo senda y camino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y ella la distancia,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yo puse los ojos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y ella la mirada.</a:t>
            </a:r>
            <a:endParaRPr lang="pt-BR" sz="14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31000">
        <p14:doors dir="vert"/>
      </p:transition>
    </mc:Choice>
    <mc:Fallback xmlns="">
      <p:transition spd="slow" advTm="3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>
            <a:spLocks noChangeArrowheads="1"/>
          </p:cNvSpPr>
          <p:nvPr/>
        </p:nvSpPr>
        <p:spPr bwMode="auto">
          <a:xfrm>
            <a:off x="0" y="-69850"/>
            <a:ext cx="9144000" cy="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lvl="4" eaLnBrk="1" hangingPunct="1"/>
            <a:endParaRPr lang="es-ES" altLang="pt-BR" sz="1600" b="1" dirty="0">
              <a:latin typeface="AR JULIAN" pitchFamily="2" charset="0"/>
            </a:endParaRPr>
          </a:p>
        </p:txBody>
      </p:sp>
      <p:sp>
        <p:nvSpPr>
          <p:cNvPr id="4099" name="Espaço Reservado para Rodapé 2"/>
          <p:cNvSpPr>
            <a:spLocks noGrp="1"/>
          </p:cNvSpPr>
          <p:nvPr>
            <p:ph type="ftr" sz="quarter" idx="11"/>
          </p:nvPr>
        </p:nvSpPr>
        <p:spPr bwMode="auto">
          <a:xfrm>
            <a:off x="1331640" y="6072752"/>
            <a:ext cx="1816100" cy="365125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1400" b="1" smtClean="0">
                <a:solidFill>
                  <a:srgbClr val="002060"/>
                </a:solidFill>
              </a:rPr>
              <a:t>acnnassif slides </a:t>
            </a:r>
            <a:endParaRPr lang="pt-BR" sz="1400" b="1" dirty="0" smtClean="0">
              <a:solidFill>
                <a:srgbClr val="002060"/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7201579" y="20326"/>
            <a:ext cx="18357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El amor desolado</a:t>
            </a:r>
          </a:p>
        </p:txBody>
      </p:sp>
      <p:sp>
        <p:nvSpPr>
          <p:cNvPr id="2" name="Retângulo 1"/>
          <p:cNvSpPr/>
          <p:nvPr/>
        </p:nvSpPr>
        <p:spPr>
          <a:xfrm>
            <a:off x="5724128" y="4254599"/>
            <a:ext cx="250202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alt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Quise entre mis manos</a:t>
            </a:r>
            <a:br>
              <a:rPr lang="es-ES" alt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alt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retener el agua</a:t>
            </a:r>
            <a:br>
              <a:rPr lang="es-ES" alt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alt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y sobre la arena</a:t>
            </a:r>
            <a:br>
              <a:rPr lang="es-ES" alt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alt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levanté mi casa</a:t>
            </a:r>
            <a:r>
              <a:rPr lang="es-ES" altLang="pt-BR" sz="1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.</a:t>
            </a:r>
            <a:endParaRPr lang="pt-BR" altLang="pt-BR" sz="14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5796137" y="5301208"/>
            <a:ext cx="243001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alt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Me quedé sin manos,</a:t>
            </a:r>
            <a:br>
              <a:rPr lang="es-ES" alt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alt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me quedé sin casa</a:t>
            </a:r>
            <a:br>
              <a:rPr lang="es-ES" alt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alt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fui raíz oscura</a:t>
            </a:r>
            <a:br>
              <a:rPr lang="es-ES" alt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alt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y ella tronco y rama.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1000">
        <p14:prism/>
      </p:transition>
    </mc:Choice>
    <mc:Fallback xmlns="">
      <p:transition spd="slow" advTm="3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>
            <a:spLocks noChangeArrowheads="1"/>
          </p:cNvSpPr>
          <p:nvPr/>
        </p:nvSpPr>
        <p:spPr bwMode="auto">
          <a:xfrm>
            <a:off x="107950" y="4338995"/>
            <a:ext cx="2196000" cy="20313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alt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Para que la cuenta</a:t>
            </a:r>
            <a:br>
              <a:rPr lang="es-ES" alt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alt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del amor sumara</a:t>
            </a:r>
            <a:br>
              <a:rPr lang="es-ES" alt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alt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ella puso el cuerpo</a:t>
            </a:r>
            <a:br>
              <a:rPr lang="es-ES" alt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alt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yo el cuerpo y el alma.</a:t>
            </a:r>
            <a:br>
              <a:rPr lang="es-ES" alt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endParaRPr lang="es-ES" altLang="pt-BR" sz="1400" b="1" dirty="0" smtClean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eaLnBrk="1" hangingPunct="1"/>
            <a:r>
              <a:rPr lang="es-ES" altLang="pt-BR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Era </a:t>
            </a:r>
            <a:r>
              <a:rPr lang="es-ES" alt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toda viento</a:t>
            </a:r>
            <a:br>
              <a:rPr lang="es-ES" alt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alt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yo todo montaña,</a:t>
            </a:r>
            <a:br>
              <a:rPr lang="es-ES" alt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alt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yo pura resina</a:t>
            </a:r>
            <a:br>
              <a:rPr lang="es-ES" alt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alt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y ella pura llama</a:t>
            </a:r>
            <a:r>
              <a:rPr lang="es-ES" altLang="pt-BR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.</a:t>
            </a:r>
            <a:endParaRPr lang="pt-BR" altLang="pt-BR" sz="1600" b="1" dirty="0">
              <a:solidFill>
                <a:srgbClr val="002060"/>
              </a:solidFill>
              <a:latin typeface="Script MT Bold" pitchFamily="66" charset="0"/>
            </a:endParaRPr>
          </a:p>
        </p:txBody>
      </p:sp>
      <p:sp>
        <p:nvSpPr>
          <p:cNvPr id="512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7164388" y="5930900"/>
            <a:ext cx="1763712" cy="755650"/>
          </a:xfrm>
        </p:spPr>
        <p:txBody>
          <a:bodyPr/>
          <a:lstStyle/>
          <a:p>
            <a:pPr>
              <a:defRPr/>
            </a:pPr>
            <a:r>
              <a:rPr lang="pt-BR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acnnassif slides </a:t>
            </a:r>
            <a:endParaRPr lang="pt-BR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0" y="214290"/>
            <a:ext cx="18085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rPr>
              <a:t>El amor desolado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4000">
        <p14:gallery dir="l"/>
      </p:transition>
    </mc:Choice>
    <mc:Fallback xmlns="">
      <p:transition spd="slow" advTm="3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Espaço Reservado para Rodapé 2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1400" b="1" smtClean="0">
                <a:solidFill>
                  <a:srgbClr val="002060"/>
                </a:solidFill>
              </a:rPr>
              <a:t>acnnassif slides </a:t>
            </a:r>
            <a:endParaRPr lang="pt-BR" sz="1400" b="1" dirty="0" smtClean="0">
              <a:solidFill>
                <a:srgbClr val="002060"/>
              </a:solidFill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7336335" y="14146"/>
            <a:ext cx="1784335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1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El amor desolado </a:t>
            </a:r>
            <a:endParaRPr lang="pt-BR" sz="1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6804248" y="3933056"/>
            <a:ext cx="19979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Una noche oscura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se fue de mi casa,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cegaron mis ojos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para no mirarla, </a:t>
            </a:r>
          </a:p>
        </p:txBody>
      </p:sp>
      <p:sp>
        <p:nvSpPr>
          <p:cNvPr id="4" name="Retângulo 3"/>
          <p:cNvSpPr/>
          <p:nvPr/>
        </p:nvSpPr>
        <p:spPr>
          <a:xfrm>
            <a:off x="6875980" y="5013176"/>
            <a:ext cx="19259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Para no seguirla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cerré las </a:t>
            </a:r>
            <a:r>
              <a:rPr lang="es-ES" sz="1400" b="1" dirty="0" err="1">
                <a:solidFill>
                  <a:schemeClr val="bg1"/>
                </a:solidFill>
                <a:latin typeface="Comic Sans MS" panose="030F0702030302020204" pitchFamily="66" charset="0"/>
              </a:rPr>
              <a:t>entanas</a:t>
            </a: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,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clausuré las puertas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para no llamarla</a:t>
            </a:r>
            <a:r>
              <a:rPr lang="es-ES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.</a:t>
            </a:r>
            <a:endParaRPr lang="pt-BR" sz="14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2000">
        <p14:flip dir="r"/>
      </p:transition>
    </mc:Choice>
    <mc:Fallback xmlns="">
      <p:transition spd="slow" advTm="3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>
            <a:spLocks noChangeArrowheads="1"/>
          </p:cNvSpPr>
          <p:nvPr/>
        </p:nvSpPr>
        <p:spPr bwMode="auto">
          <a:xfrm>
            <a:off x="-36512" y="0"/>
            <a:ext cx="9180512" cy="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txBody>
          <a:bodyPr numCol="2">
            <a:spAutoFit/>
          </a:bodyPr>
          <a:lstStyle/>
          <a:p>
            <a:pPr>
              <a:defRPr/>
            </a:pPr>
            <a:endParaRPr lang="es-ES" sz="1600" b="1" dirty="0">
              <a:solidFill>
                <a:srgbClr val="002060"/>
              </a:solidFill>
              <a:latin typeface="Bookman Old Style" pitchFamily="18" charset="0"/>
            </a:endParaRPr>
          </a:p>
          <a:p>
            <a:pPr>
              <a:defRPr/>
            </a:pPr>
            <a:endParaRPr lang="es-ES" sz="1600" b="1" dirty="0">
              <a:solidFill>
                <a:srgbClr val="002060"/>
              </a:solidFill>
              <a:latin typeface="Bookman Old Style" pitchFamily="18" charset="0"/>
            </a:endParaRPr>
          </a:p>
          <a:p>
            <a:pPr>
              <a:defRPr/>
            </a:pPr>
            <a:endParaRPr lang="es-ES" sz="1600" b="1" dirty="0">
              <a:solidFill>
                <a:srgbClr val="002060"/>
              </a:solidFill>
              <a:latin typeface="Bookman Old Style" pitchFamily="18" charset="0"/>
            </a:endParaRPr>
          </a:p>
          <a:p>
            <a:pPr>
              <a:defRPr/>
            </a:pPr>
            <a:endParaRPr lang="es-ES" sz="1600" b="1" dirty="0">
              <a:solidFill>
                <a:srgbClr val="002060"/>
              </a:solidFill>
              <a:latin typeface="Bookman Old Style" pitchFamily="18" charset="0"/>
            </a:endParaRPr>
          </a:p>
          <a:p>
            <a:pPr>
              <a:defRPr/>
            </a:pPr>
            <a:endParaRPr lang="es-ES" sz="1600" b="1" dirty="0">
              <a:solidFill>
                <a:srgbClr val="002060"/>
              </a:solidFill>
              <a:latin typeface="Bookman Old Style" pitchFamily="18" charset="0"/>
            </a:endParaRPr>
          </a:p>
          <a:p>
            <a:pPr>
              <a:defRPr/>
            </a:pPr>
            <a:r>
              <a:rPr lang="es-ES" sz="1600" b="1" dirty="0">
                <a:solidFill>
                  <a:srgbClr val="002060"/>
                </a:solidFill>
                <a:latin typeface="Bookman Old Style" pitchFamily="18" charset="0"/>
              </a:rPr>
              <a:t/>
            </a:r>
            <a:br>
              <a:rPr lang="es-ES" sz="1600" b="1" dirty="0">
                <a:solidFill>
                  <a:srgbClr val="002060"/>
                </a:solidFill>
                <a:latin typeface="Bookman Old Style" pitchFamily="18" charset="0"/>
              </a:rPr>
            </a:br>
            <a:endParaRPr lang="pt-BR" dirty="0">
              <a:solidFill>
                <a:srgbClr val="002060"/>
              </a:solidFill>
              <a:latin typeface="Calibri" pitchFamily="34" charset="0"/>
            </a:endParaRPr>
          </a:p>
        </p:txBody>
      </p:sp>
      <p:sp>
        <p:nvSpPr>
          <p:cNvPr id="7171" name="Espaço Reservado para Rodapé 2"/>
          <p:cNvSpPr>
            <a:spLocks noGrp="1"/>
          </p:cNvSpPr>
          <p:nvPr>
            <p:ph type="ftr" sz="quarter" idx="11"/>
          </p:nvPr>
        </p:nvSpPr>
        <p:spPr bwMode="auto">
          <a:xfrm>
            <a:off x="7543011" y="6237312"/>
            <a:ext cx="1511300" cy="365125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1400" b="1" dirty="0" err="1" smtClean="0">
                <a:solidFill>
                  <a:schemeClr val="bg1"/>
                </a:solidFill>
              </a:rPr>
              <a:t>acnnassif</a:t>
            </a:r>
            <a:r>
              <a:rPr lang="pt-BR" sz="1400" b="1" dirty="0" smtClean="0">
                <a:solidFill>
                  <a:schemeClr val="bg1"/>
                </a:solidFill>
              </a:rPr>
              <a:t> slides </a:t>
            </a:r>
          </a:p>
        </p:txBody>
      </p:sp>
      <p:sp>
        <p:nvSpPr>
          <p:cNvPr id="4" name="Retângulo 3"/>
          <p:cNvSpPr/>
          <p:nvPr/>
        </p:nvSpPr>
        <p:spPr>
          <a:xfrm>
            <a:off x="8027093" y="142852"/>
            <a:ext cx="18473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206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206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6444208" y="44624"/>
            <a:ext cx="2624548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El amor desolado</a:t>
            </a:r>
            <a:r>
              <a:rPr lang="pt-BR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</a:p>
        </p:txBody>
      </p:sp>
      <p:sp>
        <p:nvSpPr>
          <p:cNvPr id="5" name="Retângulo 4"/>
          <p:cNvSpPr/>
          <p:nvPr/>
        </p:nvSpPr>
        <p:spPr>
          <a:xfrm>
            <a:off x="158897" y="4005064"/>
            <a:ext cx="243001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Puse rosas negras</a:t>
            </a:r>
            <a:b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sobre nuestra cama,</a:t>
            </a:r>
            <a:b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sobre su memoria,</a:t>
            </a:r>
            <a:b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puse rosas blancas</a:t>
            </a:r>
            <a:r>
              <a:rPr lang="es-ES" sz="1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.</a:t>
            </a:r>
            <a:endParaRPr lang="es-ES" sz="14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158897" y="5085184"/>
            <a:ext cx="243001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Y a la luz difusa</a:t>
            </a:r>
            <a:b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de la madrugada</a:t>
            </a:r>
            <a:b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me quité la vida</a:t>
            </a:r>
            <a:b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para no matarla.</a:t>
            </a:r>
            <a:endParaRPr lang="pt-BR" sz="1600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35000">
        <p14:switch dir="r"/>
      </p:transition>
    </mc:Choice>
    <mc:Fallback xmlns="">
      <p:transition spd="slow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>
            <a:spLocks noChangeArrowheads="1"/>
          </p:cNvSpPr>
          <p:nvPr/>
        </p:nvSpPr>
        <p:spPr bwMode="auto">
          <a:xfrm>
            <a:off x="0" y="-7059"/>
            <a:ext cx="9143816" cy="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txBody>
          <a:bodyPr>
            <a:spAutoFit/>
          </a:bodyPr>
          <a:lstStyle/>
          <a:p>
            <a:pPr lvl="6">
              <a:defRPr/>
            </a:pPr>
            <a:endParaRPr lang="pt-BR" b="1" i="1" dirty="0">
              <a:solidFill>
                <a:srgbClr val="002060"/>
              </a:solidFill>
              <a:latin typeface="Bookman Old Style" pitchFamily="18" charset="0"/>
            </a:endParaRPr>
          </a:p>
        </p:txBody>
      </p:sp>
      <p:sp>
        <p:nvSpPr>
          <p:cNvPr id="8195" name="Espaço Reservado para Rodapé 2"/>
          <p:cNvSpPr>
            <a:spLocks noGrp="1"/>
          </p:cNvSpPr>
          <p:nvPr>
            <p:ph type="ftr" sz="quarter" idx="11"/>
          </p:nvPr>
        </p:nvSpPr>
        <p:spPr bwMode="auto">
          <a:xfrm>
            <a:off x="-180528" y="6165304"/>
            <a:ext cx="2167880" cy="365125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1400" b="1" dirty="0" err="1" smtClean="0">
                <a:solidFill>
                  <a:schemeClr val="bg1"/>
                </a:solidFill>
              </a:rPr>
              <a:t>acnnassif</a:t>
            </a:r>
            <a:r>
              <a:rPr lang="pt-BR" sz="1400" b="1" dirty="0" smtClean="0">
                <a:solidFill>
                  <a:schemeClr val="bg1"/>
                </a:solidFill>
              </a:rPr>
              <a:t> slides </a:t>
            </a:r>
          </a:p>
        </p:txBody>
      </p:sp>
      <p:sp>
        <p:nvSpPr>
          <p:cNvPr id="5" name="Retângulo 4"/>
          <p:cNvSpPr/>
          <p:nvPr/>
        </p:nvSpPr>
        <p:spPr>
          <a:xfrm>
            <a:off x="21679" y="26695"/>
            <a:ext cx="2468047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El amor desolado </a:t>
            </a:r>
            <a:endParaRPr lang="pt-BR" sz="2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6067179" y="5229200"/>
            <a:ext cx="293407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Yo lo puse todo,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vida cuerpo y alma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ella, Dios lo sabe,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nunca puso nada.</a:t>
            </a:r>
          </a:p>
          <a:p>
            <a:pPr algn="ctr">
              <a:defRPr/>
            </a:pPr>
            <a:r>
              <a:rPr lang="es-ES" sz="1400" b="1" i="1" dirty="0">
                <a:solidFill>
                  <a:schemeClr val="bg1"/>
                </a:solidFill>
                <a:latin typeface="Comic Sans MS" panose="030F0702030302020204" pitchFamily="66" charset="0"/>
              </a:rPr>
              <a:t>Nada, nada, nada…</a:t>
            </a:r>
            <a:endParaRPr lang="pt-BR" sz="1400" b="1" i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0">
        <p14:ripple/>
      </p:transition>
    </mc:Choice>
    <mc:Fallback xmlns=""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 descr="http://images.todotango.com/spanish/biblioteca/partituras/pixel.gif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75" y="-136525"/>
            <a:ext cx="9525" cy="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 bwMode="auto">
          <a:xfrm>
            <a:off x="5429250" y="5901725"/>
            <a:ext cx="2714625" cy="792000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1400" b="1" dirty="0" err="1" smtClean="0">
                <a:solidFill>
                  <a:srgbClr val="002060"/>
                </a:solidFill>
              </a:rPr>
              <a:t>acnnassif</a:t>
            </a:r>
            <a:r>
              <a:rPr lang="pt-BR" sz="1400" b="1" dirty="0" smtClean="0">
                <a:solidFill>
                  <a:srgbClr val="002060"/>
                </a:solidFill>
              </a:rPr>
              <a:t> slides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1400" b="1" dirty="0" smtClean="0">
                <a:solidFill>
                  <a:srgbClr val="002060"/>
                </a:solidFill>
              </a:rPr>
              <a:t>04/10/2013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1400" b="1" dirty="0" smtClean="0">
                <a:solidFill>
                  <a:srgbClr val="002060"/>
                </a:solidFill>
              </a:rPr>
              <a:t>Imagens: Internet</a:t>
            </a:r>
          </a:p>
        </p:txBody>
      </p:sp>
      <p:sp>
        <p:nvSpPr>
          <p:cNvPr id="9221" name="Retângulo 5"/>
          <p:cNvSpPr>
            <a:spLocks noChangeArrowheads="1"/>
          </p:cNvSpPr>
          <p:nvPr/>
        </p:nvSpPr>
        <p:spPr bwMode="auto">
          <a:xfrm>
            <a:off x="4572000" y="785813"/>
            <a:ext cx="2071688" cy="51090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s-ES" altLang="pt-BR" sz="1400" b="1" dirty="0">
              <a:latin typeface="Calibri" pitchFamily="34" charset="0"/>
            </a:endParaRPr>
          </a:p>
          <a:p>
            <a:pPr eaLnBrk="1" hangingPunct="1"/>
            <a: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Yo puse el esfuerzo</a:t>
            </a:r>
            <a:b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</a:br>
            <a: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y ella la desgana,</a:t>
            </a:r>
            <a:b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</a:br>
            <a: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yo el hondo silencio</a:t>
            </a:r>
            <a:b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</a:br>
            <a: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y ella la palabra,</a:t>
            </a:r>
            <a:b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</a:br>
            <a: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yo senda y camino</a:t>
            </a:r>
            <a:b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</a:br>
            <a: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y ella la distancia,</a:t>
            </a:r>
            <a:b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</a:br>
            <a: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yo puse los ojos</a:t>
            </a:r>
            <a:b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</a:br>
            <a: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y ella la mirada.</a:t>
            </a:r>
            <a:b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</a:br>
            <a: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/>
            </a:r>
            <a:b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</a:br>
            <a: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Quise entre mis manos</a:t>
            </a:r>
            <a:b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</a:br>
            <a: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retener el agua</a:t>
            </a:r>
            <a:b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</a:br>
            <a: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y sobre la arena</a:t>
            </a:r>
            <a:b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</a:br>
            <a: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levanté mi casa.</a:t>
            </a:r>
            <a:b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</a:br>
            <a: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Me quedé sin manos,</a:t>
            </a:r>
            <a:b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</a:br>
            <a: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me quedé sin casa</a:t>
            </a:r>
            <a:b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</a:br>
            <a: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fui raíz oscura</a:t>
            </a:r>
            <a:b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</a:br>
            <a: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y ella tronco y rama.</a:t>
            </a:r>
            <a:b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</a:br>
            <a: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/>
            </a:r>
            <a:b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</a:br>
            <a: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Para que la cuenta</a:t>
            </a:r>
            <a:b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</a:br>
            <a: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del amor sumara</a:t>
            </a:r>
            <a:b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</a:br>
            <a: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ella puso el cuerpo</a:t>
            </a:r>
            <a:b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</a:br>
            <a: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yo el cuerpo y el alma.</a:t>
            </a:r>
            <a:b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</a:br>
            <a: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Era toda viento</a:t>
            </a:r>
            <a:b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</a:br>
            <a: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yo todo montaña,</a:t>
            </a:r>
            <a:b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</a:br>
            <a: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yo pura resina             </a:t>
            </a:r>
            <a:r>
              <a:rPr lang="es-ES" altLang="pt-BR" sz="1200" b="1" dirty="0" err="1">
                <a:solidFill>
                  <a:srgbClr val="002060"/>
                </a:solidFill>
                <a:latin typeface="Bookman Old Style" panose="02050604050505020204" pitchFamily="18" charset="0"/>
              </a:rPr>
              <a:t>yella</a:t>
            </a:r>
            <a: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 pura llama.</a:t>
            </a:r>
            <a:endParaRPr lang="pt-BR" altLang="pt-BR" sz="1200" b="1" dirty="0">
              <a:solidFill>
                <a:srgbClr val="00206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9222" name="Retângulo 10"/>
          <p:cNvSpPr>
            <a:spLocks noChangeArrowheads="1"/>
          </p:cNvSpPr>
          <p:nvPr/>
        </p:nvSpPr>
        <p:spPr bwMode="auto">
          <a:xfrm>
            <a:off x="5000625" y="428625"/>
            <a:ext cx="27146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pt-BR" altLang="pt-BR">
              <a:latin typeface="Calibri" pitchFamily="34" charset="0"/>
            </a:endParaRPr>
          </a:p>
          <a:p>
            <a:pPr eaLnBrk="1" hangingPunct="1"/>
            <a:endParaRPr lang="pt-BR" altLang="pt-BR">
              <a:latin typeface="Calibri" pitchFamily="34" charset="0"/>
            </a:endParaRPr>
          </a:p>
        </p:txBody>
      </p:sp>
      <p:sp>
        <p:nvSpPr>
          <p:cNvPr id="9223" name="Retângulo 11"/>
          <p:cNvSpPr>
            <a:spLocks noChangeArrowheads="1"/>
          </p:cNvSpPr>
          <p:nvPr/>
        </p:nvSpPr>
        <p:spPr bwMode="auto">
          <a:xfrm>
            <a:off x="6786563" y="1071563"/>
            <a:ext cx="2000250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Una noche oscura</a:t>
            </a:r>
            <a:b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</a:br>
            <a: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se fue de mi casa,</a:t>
            </a:r>
            <a:b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</a:br>
            <a: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cegaron mis ojos</a:t>
            </a:r>
            <a:b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</a:br>
            <a: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para no mirarla,</a:t>
            </a:r>
            <a:b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</a:br>
            <a: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para no seguirla</a:t>
            </a:r>
            <a:b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</a:br>
            <a: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cerré las ventanas,</a:t>
            </a:r>
            <a:b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</a:br>
            <a: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clausuré las puertas</a:t>
            </a:r>
            <a:b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</a:br>
            <a: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para no llamarla.</a:t>
            </a:r>
            <a:b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</a:br>
            <a: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/>
            </a:r>
            <a:b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</a:br>
            <a: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Puse rosas negras</a:t>
            </a:r>
            <a:b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</a:br>
            <a: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sobre nuestra cama,</a:t>
            </a:r>
            <a:b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</a:br>
            <a: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sobre su memoria,</a:t>
            </a:r>
            <a:b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</a:br>
            <a: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puse rosas blancas.</a:t>
            </a:r>
            <a:b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</a:br>
            <a: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Y a la luz difusa</a:t>
            </a:r>
            <a:b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</a:br>
            <a: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de la madrugada</a:t>
            </a:r>
            <a:b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</a:br>
            <a: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me quité la vida</a:t>
            </a:r>
            <a:b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</a:br>
            <a: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para no matarla.</a:t>
            </a:r>
            <a:b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</a:br>
            <a: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/>
            </a:r>
            <a:b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</a:br>
            <a: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Yo lo puse todo,</a:t>
            </a:r>
            <a:b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</a:br>
            <a: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vida cuerpo y alma</a:t>
            </a:r>
            <a:b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</a:br>
            <a: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ella, Dios lo sabe,</a:t>
            </a:r>
            <a:b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</a:br>
            <a: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nunca puso nada.</a:t>
            </a:r>
          </a:p>
          <a:p>
            <a:pPr eaLnBrk="1" hangingPunct="1"/>
            <a:endParaRPr lang="es-ES" altLang="pt-BR" sz="1200" b="1" dirty="0">
              <a:solidFill>
                <a:srgbClr val="002060"/>
              </a:solidFill>
              <a:latin typeface="Bookman Old Style" panose="02050604050505020204" pitchFamily="18" charset="0"/>
            </a:endParaRPr>
          </a:p>
          <a:p>
            <a:pPr eaLnBrk="1" hangingPunct="1"/>
            <a:r>
              <a:rPr lang="es-ES" altLang="pt-BR" sz="1200" b="1" dirty="0" err="1">
                <a:solidFill>
                  <a:srgbClr val="002060"/>
                </a:solidFill>
                <a:latin typeface="Bookman Old Style" panose="02050604050505020204" pitchFamily="18" charset="0"/>
              </a:rPr>
              <a:t>Nada,nada</a:t>
            </a:r>
            <a:r>
              <a:rPr lang="es-ES" altLang="pt-BR" sz="12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, nada…</a:t>
            </a:r>
            <a:endParaRPr lang="pt-BR" altLang="pt-BR" sz="1200" b="1" dirty="0">
              <a:solidFill>
                <a:srgbClr val="00206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9225" name="CaixaDeTexto 12"/>
          <p:cNvSpPr txBox="1">
            <a:spLocks noChangeArrowheads="1"/>
          </p:cNvSpPr>
          <p:nvPr/>
        </p:nvSpPr>
        <p:spPr bwMode="auto">
          <a:xfrm>
            <a:off x="4892674" y="26715"/>
            <a:ext cx="2930525" cy="892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latin typeface="Britannic Bold" panose="020B0903060703020204" pitchFamily="34" charset="0"/>
              </a:rPr>
              <a:t>EL AMOR DESOLADO </a:t>
            </a:r>
          </a:p>
          <a:p>
            <a:pPr algn="ctr" eaLnBrk="1" hangingPunct="1">
              <a:defRPr/>
            </a:pPr>
            <a:r>
              <a:rPr lang="pt-BR" sz="1400" b="1" dirty="0" smtClean="0">
                <a:solidFill>
                  <a:schemeClr val="accent5">
                    <a:lumMod val="50000"/>
                  </a:schemeClr>
                </a:solidFill>
                <a:latin typeface="Calibri" pitchFamily="34" charset="0"/>
              </a:rPr>
              <a:t>Música: Alberto Cortez</a:t>
            </a:r>
          </a:p>
          <a:p>
            <a:pPr algn="ctr" eaLnBrk="1" hangingPunct="1">
              <a:defRPr/>
            </a:pPr>
            <a:r>
              <a:rPr lang="pt-BR" sz="1400" b="1" dirty="0" smtClean="0">
                <a:solidFill>
                  <a:schemeClr val="accent5">
                    <a:lumMod val="50000"/>
                  </a:schemeClr>
                </a:solidFill>
                <a:latin typeface="Calibri" pitchFamily="34" charset="0"/>
              </a:rPr>
              <a:t>Letra: José </a:t>
            </a:r>
            <a:r>
              <a:rPr lang="pt-BR" sz="1400" b="1" dirty="0" err="1" smtClean="0">
                <a:solidFill>
                  <a:schemeClr val="accent5">
                    <a:lumMod val="50000"/>
                  </a:schemeClr>
                </a:solidFill>
                <a:latin typeface="Calibri" pitchFamily="34" charset="0"/>
              </a:rPr>
              <a:t>Dicenta</a:t>
            </a:r>
            <a:r>
              <a:rPr lang="pt-BR" sz="1400" b="1" dirty="0" smtClean="0">
                <a:solidFill>
                  <a:schemeClr val="accent5">
                    <a:lumMod val="50000"/>
                  </a:schemeClr>
                </a:solidFill>
                <a:latin typeface="Calibri" pitchFamily="34" charset="0"/>
              </a:rPr>
              <a:t> Sánchez</a:t>
            </a:r>
          </a:p>
        </p:txBody>
      </p:sp>
      <p:pic>
        <p:nvPicPr>
          <p:cNvPr id="9227" name="Picture 11" descr="C:\Users\ACNNASSIF\Documents\Jorge image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522358"/>
            <a:ext cx="3619840" cy="363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0" y="5335875"/>
            <a:ext cx="42399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200" b="1" dirty="0">
                <a:solidFill>
                  <a:srgbClr val="000000"/>
                </a:solidFill>
                <a:latin typeface="Arial"/>
              </a:rPr>
              <a:t>Jorge </a:t>
            </a:r>
            <a:r>
              <a:rPr lang="pt-BR" sz="1200" b="1" dirty="0" err="1">
                <a:solidFill>
                  <a:srgbClr val="000000"/>
                </a:solidFill>
                <a:latin typeface="Arial"/>
              </a:rPr>
              <a:t>Falcón</a:t>
            </a:r>
            <a:r>
              <a:rPr lang="pt-BR" sz="1200" dirty="0">
                <a:solidFill>
                  <a:srgbClr val="000000"/>
                </a:solidFill>
                <a:latin typeface="Arial"/>
              </a:rPr>
              <a:t> –</a:t>
            </a:r>
            <a:r>
              <a:rPr lang="pt-BR" sz="1200" dirty="0" err="1">
                <a:solidFill>
                  <a:srgbClr val="000000"/>
                </a:solidFill>
                <a:latin typeface="Arial"/>
              </a:rPr>
              <a:t>seudónimo</a:t>
            </a:r>
            <a:r>
              <a:rPr lang="pt-BR" sz="1200" dirty="0">
                <a:solidFill>
                  <a:srgbClr val="000000"/>
                </a:solidFill>
                <a:latin typeface="Arial"/>
              </a:rPr>
              <a:t> artístico de </a:t>
            </a:r>
            <a:r>
              <a:rPr lang="pt-BR" sz="1200" dirty="0" err="1">
                <a:solidFill>
                  <a:srgbClr val="000000"/>
                </a:solidFill>
                <a:latin typeface="Arial"/>
              </a:rPr>
              <a:t>Luis</a:t>
            </a:r>
            <a:r>
              <a:rPr lang="pt-BR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pt-BR" sz="1200" dirty="0" err="1">
                <a:solidFill>
                  <a:srgbClr val="000000"/>
                </a:solidFill>
                <a:latin typeface="Arial"/>
              </a:rPr>
              <a:t>Ángel</a:t>
            </a:r>
            <a:r>
              <a:rPr lang="pt-BR" sz="1200" dirty="0">
                <a:solidFill>
                  <a:srgbClr val="000000"/>
                </a:solidFill>
                <a:latin typeface="Arial"/>
              </a:rPr>
              <a:t> Iglesias- (</a:t>
            </a:r>
            <a:r>
              <a:rPr lang="pt-BR" sz="1200" dirty="0">
                <a:solidFill>
                  <a:srgbClr val="0B0080"/>
                </a:solidFill>
                <a:latin typeface="Arial"/>
                <a:hlinkClick r:id="rId6" tooltip="Buenos Aires"/>
              </a:rPr>
              <a:t>Buenos Aires</a:t>
            </a:r>
            <a:r>
              <a:rPr lang="pt-BR" sz="1200" dirty="0">
                <a:solidFill>
                  <a:srgbClr val="000000"/>
                </a:solidFill>
                <a:latin typeface="Arial"/>
              </a:rPr>
              <a:t>, </a:t>
            </a:r>
            <a:r>
              <a:rPr lang="pt-BR" sz="1200" u="sng" dirty="0">
                <a:solidFill>
                  <a:srgbClr val="0B0080"/>
                </a:solidFill>
                <a:latin typeface="Arial"/>
                <a:hlinkClick r:id="rId7" tooltip="Argentina"/>
              </a:rPr>
              <a:t>Argentina</a:t>
            </a:r>
            <a:r>
              <a:rPr lang="pt-BR" sz="1200" dirty="0">
                <a:solidFill>
                  <a:srgbClr val="000000"/>
                </a:solidFill>
                <a:latin typeface="Arial"/>
              </a:rPr>
              <a:t>, </a:t>
            </a:r>
            <a:r>
              <a:rPr lang="pt-BR" sz="1200" dirty="0">
                <a:solidFill>
                  <a:srgbClr val="0B0080"/>
                </a:solidFill>
                <a:latin typeface="Arial"/>
                <a:hlinkClick r:id="rId8" tooltip="14 de octubre"/>
              </a:rPr>
              <a:t>14 de </a:t>
            </a:r>
            <a:r>
              <a:rPr lang="pt-BR" sz="1200" dirty="0" err="1">
                <a:solidFill>
                  <a:srgbClr val="0B0080"/>
                </a:solidFill>
                <a:latin typeface="Arial"/>
                <a:hlinkClick r:id="rId8" tooltip="14 de octubre"/>
              </a:rPr>
              <a:t>octubre</a:t>
            </a:r>
            <a:r>
              <a:rPr lang="pt-BR" sz="1200" dirty="0">
                <a:solidFill>
                  <a:srgbClr val="000000"/>
                </a:solidFill>
                <a:latin typeface="Arial"/>
              </a:rPr>
              <a:t> de </a:t>
            </a:r>
            <a:r>
              <a:rPr lang="pt-BR" sz="1200" dirty="0">
                <a:solidFill>
                  <a:srgbClr val="0B0080"/>
                </a:solidFill>
                <a:latin typeface="Arial"/>
                <a:hlinkClick r:id="rId9" tooltip="1949"/>
              </a:rPr>
              <a:t>1949</a:t>
            </a:r>
            <a:r>
              <a:rPr lang="pt-BR" sz="1200" dirty="0">
                <a:solidFill>
                  <a:srgbClr val="000000"/>
                </a:solidFill>
                <a:latin typeface="Arial"/>
              </a:rPr>
              <a:t> - </a:t>
            </a:r>
            <a:r>
              <a:rPr lang="pt-BR" sz="1200" dirty="0">
                <a:solidFill>
                  <a:srgbClr val="0B0080"/>
                </a:solidFill>
                <a:latin typeface="Arial"/>
                <a:hlinkClick r:id="rId6" tooltip="Buenos Aires"/>
              </a:rPr>
              <a:t>Buenos Aires</a:t>
            </a:r>
            <a:r>
              <a:rPr lang="pt-BR" sz="1200" dirty="0">
                <a:solidFill>
                  <a:srgbClr val="000000"/>
                </a:solidFill>
                <a:latin typeface="Arial"/>
              </a:rPr>
              <a:t>, </a:t>
            </a:r>
            <a:r>
              <a:rPr lang="pt-BR" sz="1200" dirty="0">
                <a:solidFill>
                  <a:srgbClr val="0B0080"/>
                </a:solidFill>
                <a:latin typeface="Arial"/>
                <a:hlinkClick r:id="rId7" tooltip="Argentina"/>
              </a:rPr>
              <a:t>Argentina</a:t>
            </a:r>
            <a:r>
              <a:rPr lang="pt-BR" sz="1200" dirty="0">
                <a:solidFill>
                  <a:srgbClr val="000000"/>
                </a:solidFill>
                <a:latin typeface="Arial"/>
              </a:rPr>
              <a:t>, </a:t>
            </a:r>
            <a:r>
              <a:rPr lang="pt-BR" sz="1200" dirty="0">
                <a:solidFill>
                  <a:srgbClr val="0B0080"/>
                </a:solidFill>
                <a:latin typeface="Arial"/>
                <a:hlinkClick r:id="rId10" tooltip="2 de julio"/>
              </a:rPr>
              <a:t>2 de </a:t>
            </a:r>
            <a:r>
              <a:rPr lang="pt-BR" sz="1200" dirty="0" err="1">
                <a:solidFill>
                  <a:srgbClr val="0B0080"/>
                </a:solidFill>
                <a:latin typeface="Arial"/>
                <a:hlinkClick r:id="rId10" tooltip="2 de julio"/>
              </a:rPr>
              <a:t>julio</a:t>
            </a:r>
            <a:r>
              <a:rPr lang="pt-BR" sz="1200" dirty="0">
                <a:solidFill>
                  <a:srgbClr val="000000"/>
                </a:solidFill>
                <a:latin typeface="Arial"/>
              </a:rPr>
              <a:t> de </a:t>
            </a:r>
            <a:r>
              <a:rPr lang="pt-BR" sz="1200" dirty="0">
                <a:solidFill>
                  <a:srgbClr val="0B0080"/>
                </a:solidFill>
                <a:latin typeface="Arial"/>
                <a:hlinkClick r:id="rId11" tooltip="1987"/>
              </a:rPr>
              <a:t>1987</a:t>
            </a:r>
            <a:r>
              <a:rPr lang="pt-BR" sz="1200" dirty="0" smtClean="0">
                <a:solidFill>
                  <a:srgbClr val="000000"/>
                </a:solidFill>
                <a:latin typeface="Arial"/>
              </a:rPr>
              <a:t>) -  </a:t>
            </a:r>
            <a:r>
              <a:rPr lang="pt-BR" sz="1200" dirty="0" err="1">
                <a:solidFill>
                  <a:srgbClr val="000000"/>
                </a:solidFill>
                <a:latin typeface="Arial"/>
              </a:rPr>
              <a:t>fue</a:t>
            </a:r>
            <a:r>
              <a:rPr lang="pt-BR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pt-BR" sz="1200" dirty="0" err="1">
                <a:solidFill>
                  <a:srgbClr val="000000"/>
                </a:solidFill>
                <a:latin typeface="Arial"/>
              </a:rPr>
              <a:t>un</a:t>
            </a:r>
            <a:r>
              <a:rPr lang="pt-BR" sz="1200" dirty="0">
                <a:solidFill>
                  <a:srgbClr val="000000"/>
                </a:solidFill>
                <a:latin typeface="Arial"/>
              </a:rPr>
              <a:t> cantante de tangos </a:t>
            </a:r>
            <a:r>
              <a:rPr lang="pt-BR" sz="1200" dirty="0">
                <a:solidFill>
                  <a:srgbClr val="0B0080"/>
                </a:solidFill>
                <a:latin typeface="Arial"/>
                <a:hlinkClick r:id="rId7" tooltip="Argentina"/>
              </a:rPr>
              <a:t>argentino</a:t>
            </a:r>
            <a:r>
              <a:rPr lang="pt-BR" sz="1200" dirty="0" smtClean="0">
                <a:solidFill>
                  <a:srgbClr val="000000"/>
                </a:solidFill>
                <a:latin typeface="Arial"/>
              </a:rPr>
              <a:t>.</a:t>
            </a:r>
            <a:endParaRPr lang="pt-BR" dirty="0"/>
          </a:p>
        </p:txBody>
      </p:sp>
    </p:spTree>
  </p:cSld>
  <p:clrMapOvr>
    <a:masterClrMapping/>
  </p:clrMapOvr>
  <p:transition advTm="15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25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25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25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25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2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 0.033 0.027 0.06 0.06 0.06 C 0.099 0.06 0.113 0.03 0.119 0.012 L 0.125 -0.012 C 0.131 -0.03 0.146 -0.06 0.19 -0.06 C 0.218 -0.06 0.25 -0.033 0.25 0 C 0.25 0.033 0.218 0.06 0.19 0.06 C 0.146 0.06 0.131 0.03 0.125 0.012 L 0.119 -0.012 C 0.113 -0.03 0.099 -0.06 0.06 -0.06 C 0.027 -0.06 0 -0.033 0 0 Z" pathEditMode="relative" ptsTypes="">
                                      <p:cBhvr>
                                        <p:cTn id="26" dur="20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221" grpId="0"/>
      <p:bldP spid="9223" grpId="0"/>
      <p:bldP spid="9225" grpId="0"/>
      <p:bldP spid="2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476</TotalTime>
  <Words>120</Words>
  <Application>Microsoft Office PowerPoint</Application>
  <PresentationFormat>Apresentação na tela (4:3)</PresentationFormat>
  <Paragraphs>47</Paragraphs>
  <Slides>8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9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Nassif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Nassif</dc:creator>
  <cp:lastModifiedBy>ACNNASSIF</cp:lastModifiedBy>
  <cp:revision>47</cp:revision>
  <dcterms:created xsi:type="dcterms:W3CDTF">2009-12-19T00:23:37Z</dcterms:created>
  <dcterms:modified xsi:type="dcterms:W3CDTF">2013-10-05T21:42:49Z</dcterms:modified>
</cp:coreProperties>
</file>