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8" r:id="rId2"/>
    <p:sldId id="258" r:id="rId3"/>
    <p:sldId id="259" r:id="rId4"/>
    <p:sldId id="257" r:id="rId5"/>
    <p:sldId id="261" r:id="rId6"/>
    <p:sldId id="262" r:id="rId7"/>
    <p:sldId id="269" r:id="rId8"/>
    <p:sldId id="267" r:id="rId9"/>
    <p:sldId id="264" r:id="rId10"/>
    <p:sldId id="266" r:id="rId11"/>
    <p:sldId id="260" r:id="rId12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v43ls9oHXYjC8MWdoVeyg==" hashData="uFjAONtIwuFc2m7nphYNoMAWC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512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026599-AE07-428F-8376-DC4B7DFBE9FC}" type="datetimeFigureOut">
              <a:rPr lang="es-AR"/>
              <a:pPr>
                <a:defRPr/>
              </a:pPr>
              <a:t>10/11/2013</a:t>
            </a:fld>
            <a:endParaRPr lang="es-A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A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74F74DD-7F06-4C13-828F-7D2BF8CADAC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80267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A18A8-7E59-47C3-8393-DD3DE6081D29}" type="datetime1">
              <a:rPr lang="es-AR" smtClean="0"/>
              <a:t>10/11/2013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01F7F-3FC2-436D-91DA-471DFBC9178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55018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FE810-ED80-4E83-86CB-339DAF8137F3}" type="datetime1">
              <a:rPr lang="es-AR" smtClean="0"/>
              <a:t>10/11/2013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79523-2A75-4AD5-A436-5C31800693F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42118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96901-2FE4-4F8E-B9B5-FB232F92F2F5}" type="datetime1">
              <a:rPr lang="es-AR" smtClean="0"/>
              <a:t>10/11/2013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FE5EE-13E7-4B61-B3EC-EA38C1CE1DD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2792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737EE-2892-45AE-81BE-8A51722528F7}" type="datetime1">
              <a:rPr lang="es-AR" smtClean="0"/>
              <a:t>10/11/2013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8E089-3CD4-416D-AEA2-32AF5CC8FE2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0956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9042F-4F6A-48E0-8249-A53147A35D84}" type="datetime1">
              <a:rPr lang="es-AR" smtClean="0"/>
              <a:t>10/11/2013</a:t>
            </a:fld>
            <a:endParaRPr lang="es-A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5B786-AD71-4C14-8C59-E84E8BA7914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43786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7B056-2A19-4937-8A90-0141495324F1}" type="datetime1">
              <a:rPr lang="es-AR" smtClean="0"/>
              <a:t>10/11/2013</a:t>
            </a:fld>
            <a:endParaRPr lang="es-A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A3EF9-78B5-4385-A33C-282A77BB90B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5652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9C03-D4EB-46C1-AA93-691C498B93E2}" type="datetime1">
              <a:rPr lang="es-AR" smtClean="0"/>
              <a:t>10/11/2013</a:t>
            </a:fld>
            <a:endParaRPr lang="es-A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835D0-C814-410D-81EF-86241B15F1F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65004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4093F-9025-49E8-8113-82FBA129A295}" type="datetime1">
              <a:rPr lang="es-AR" smtClean="0"/>
              <a:t>10/11/2013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4E383-490D-4302-83F9-58CE6CE3962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39734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91E45-E3E8-463B-803F-D221AC108CED}" type="datetime1">
              <a:rPr lang="es-AR" smtClean="0"/>
              <a:t>10/11/2013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3C346-7736-4F53-B9D9-BBAE647E312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04253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A9E6B-A529-4B2F-A5FE-04319B5D4C13}" type="datetime1">
              <a:rPr lang="es-AR" smtClean="0"/>
              <a:t>10/11/2013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00EC9-7974-40F1-80A6-F07959F7942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8259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A3730-60FF-4A3F-9056-2A3590CF291B}" type="datetime1">
              <a:rPr lang="es-AR" smtClean="0"/>
              <a:t>10/11/2013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38B38-3963-419A-BE1F-D5A98536055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47252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D8EC866-B166-4ABF-B591-63A63E09B786}" type="datetime1">
              <a:rPr lang="es-AR" smtClean="0"/>
              <a:t>10/11/2013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 smtClean="0"/>
              <a:t>acnnassif 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2EBE14B-6431-411A-A754-6C9EA9564F0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65872" y="548680"/>
            <a:ext cx="6197530" cy="111569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Ave Maria no morro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Canta</a:t>
            </a:r>
            <a:r>
              <a:rPr lang="pt-BR" sz="1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: Francisco Petrônio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Composição</a:t>
            </a:r>
            <a:r>
              <a:rPr lang="pt-BR" sz="105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: Herivelto Martins – (1942)  </a:t>
            </a:r>
          </a:p>
        </p:txBody>
      </p:sp>
      <p:pic>
        <p:nvPicPr>
          <p:cNvPr id="1026" name="Picture 2" descr="C:\Documents and Settings\Antonio Celso Nassif\Meus documentos\Fotos\1267613.jpg XXX petronio bo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520950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7 F2652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255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F2652.wav">
            <a:hlinkClick r:id="" action="ppaction://media"/>
          </p:cNvPr>
          <p:cNvPicPr>
            <a:picLocks noRot="1" noChangeAspect="1"/>
          </p:cNvPicPr>
          <p:nvPr>
            <a:wavAudioFile r:embed="rId3" name="03 Faixa 3.wav .wav Ave Maria no Morro 000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2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572000" y="530120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altLang="pt-BR" sz="2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Formatação: </a:t>
            </a:r>
            <a:endParaRPr lang="pt-BR" altLang="pt-BR" sz="2400" b="1" dirty="0" smtClean="0">
              <a:solidFill>
                <a:srgbClr val="FFFF00"/>
              </a:solidFill>
              <a:latin typeface="Bookman Old Style" panose="02050604050505020204" pitchFamily="18" charset="0"/>
            </a:endParaRPr>
          </a:p>
          <a:p>
            <a:pPr lvl="0" algn="ctr"/>
            <a:r>
              <a:rPr lang="pt-BR" altLang="pt-BR" sz="2400" b="1" dirty="0" err="1" smtClean="0">
                <a:solidFill>
                  <a:srgbClr val="FFFF00"/>
                </a:solidFill>
                <a:latin typeface="Bookman Old Style" panose="02050604050505020204" pitchFamily="18" charset="0"/>
              </a:rPr>
              <a:t>acnnassif</a:t>
            </a:r>
            <a:r>
              <a:rPr lang="pt-BR" altLang="pt-BR" sz="2400" b="1" dirty="0" smtClean="0">
                <a:solidFill>
                  <a:srgbClr val="FFFF00"/>
                </a:solidFill>
                <a:latin typeface="Bookman Old Style" panose="02050604050505020204" pitchFamily="18" charset="0"/>
              </a:rPr>
              <a:t> </a:t>
            </a:r>
            <a:r>
              <a:rPr lang="pt-BR" altLang="pt-BR" sz="2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Slides </a:t>
            </a:r>
          </a:p>
          <a:p>
            <a:pPr lvl="0" algn="ctr"/>
            <a:r>
              <a:rPr lang="pt-BR" altLang="pt-BR" sz="2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10/11/2013</a:t>
            </a:r>
            <a:endParaRPr lang="es-AR" altLang="pt-BR" sz="2400" b="1" dirty="0">
              <a:solidFill>
                <a:srgbClr val="FFFF00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995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76056" y="4653136"/>
            <a:ext cx="3671888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Ave Maria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Barracão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De zinco, sem telhado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Sem pintura, lá no morro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Barracão é bangalô.</a:t>
            </a:r>
            <a:endParaRPr lang="es-A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131609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3076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smtClean="0">
                <a:solidFill>
                  <a:srgbClr val="FFFF00"/>
                </a:solidFill>
              </a:rPr>
              <a:t>acnnassif Slides </a:t>
            </a:r>
            <a:endParaRPr lang="es-AR" altLang="pt-BR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000">
        <p14:prism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52120" y="2420888"/>
            <a:ext cx="334786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Lá não existe</a:t>
            </a:r>
            <a:b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Felicidade de arranha-céu</a:t>
            </a:r>
            <a:b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Pois quem mora lá no morro</a:t>
            </a:r>
            <a:b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Já vive pertinho do céu.</a:t>
            </a:r>
            <a:endParaRPr lang="es-A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10918" y="285728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410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smtClean="0">
                <a:solidFill>
                  <a:srgbClr val="FFFF00"/>
                </a:solidFill>
              </a:rPr>
              <a:t>acnnassif Slides </a:t>
            </a:r>
            <a:endParaRPr lang="es-AR" altLang="pt-BR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3000">
        <p14:switch dir="r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1" y="4941168"/>
            <a:ext cx="38884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Tem alvorada, tem passarada,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Alvorecer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Sinfonia de pardais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Anunciando o anoitecer.</a:t>
            </a:r>
            <a:endParaRPr lang="es-A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86116" y="285728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512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smtClean="0">
                <a:solidFill>
                  <a:srgbClr val="FFFF00"/>
                </a:solidFill>
              </a:rPr>
              <a:t>acnnassif Slides </a:t>
            </a:r>
            <a:endParaRPr lang="es-AR" altLang="pt-BR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625">
        <p14:doors dir="vert"/>
      </p:transition>
    </mc:Choice>
    <mc:Fallback xmlns="">
      <p:transition spd="slow" advTm="146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52120" y="4797152"/>
            <a:ext cx="3286125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 o morro inteiro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fim do dia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Reza uma prece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Ave Maria.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	(repete)</a:t>
            </a:r>
            <a:endParaRPr lang="es-A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310918" y="285728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6148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smtClean="0">
                <a:solidFill>
                  <a:srgbClr val="FFFF00"/>
                </a:solidFill>
              </a:rPr>
              <a:t>acnnassif Slides </a:t>
            </a:r>
            <a:endParaRPr lang="es-AR" altLang="pt-BR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391">
        <p14:gallery dir="l"/>
      </p:transition>
    </mc:Choice>
    <mc:Fallback xmlns="">
      <p:transition spd="slow" advTm="193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92657" y="4941168"/>
            <a:ext cx="442912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Ave Maria, a - a - ave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 quando o morro escurece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Eleva a Deus uma prece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Ave Maria.</a:t>
            </a:r>
            <a:endParaRPr lang="es-A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86116" y="285728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7172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smtClean="0">
                <a:solidFill>
                  <a:srgbClr val="FFFF00"/>
                </a:solidFill>
              </a:rPr>
              <a:t>acnnassif Slides </a:t>
            </a:r>
            <a:endParaRPr lang="es-AR" altLang="pt-BR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1000">
        <p14:prism isInverted="1"/>
      </p:transition>
    </mc:Choice>
    <mc:Fallback xmlns="">
      <p:transition spd="slow" advTm="3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t="-5000" r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68455" y="980728"/>
            <a:ext cx="275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Berlin Sans FB Demi" panose="020E0802020502020306" pitchFamily="34" charset="0"/>
              </a:rPr>
              <a:t>Ave Maria no morro </a:t>
            </a:r>
          </a:p>
        </p:txBody>
      </p:sp>
      <p:sp>
        <p:nvSpPr>
          <p:cNvPr id="819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dirty="0" err="1" smtClean="0">
                <a:solidFill>
                  <a:srgbClr val="002060"/>
                </a:solidFill>
              </a:rPr>
              <a:t>acnnassif</a:t>
            </a:r>
            <a:r>
              <a:rPr lang="pt-BR" altLang="pt-BR" sz="1200" dirty="0" smtClean="0">
                <a:solidFill>
                  <a:srgbClr val="002060"/>
                </a:solidFill>
              </a:rPr>
              <a:t> Slides </a:t>
            </a:r>
            <a:endParaRPr lang="es-AR" altLang="pt-BR" sz="1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6000">
        <p14:ripple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14220" y="2564904"/>
            <a:ext cx="39297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Tem alvorada, tem passarada,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Alvorecer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Sinfonia de pardais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Anunciando o anoitecer.</a:t>
            </a:r>
            <a:endParaRPr lang="es-A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43240" y="357166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9220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6248400" y="6309320"/>
            <a:ext cx="2895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dirty="0" err="1" smtClean="0">
                <a:solidFill>
                  <a:srgbClr val="FFFF00"/>
                </a:solidFill>
              </a:rPr>
              <a:t>acnnassif</a:t>
            </a:r>
            <a:r>
              <a:rPr lang="pt-BR" altLang="pt-BR" sz="1200" dirty="0" smtClean="0">
                <a:solidFill>
                  <a:srgbClr val="FFFF00"/>
                </a:solidFill>
              </a:rPr>
              <a:t> Slides </a:t>
            </a:r>
            <a:endParaRPr lang="es-AR" altLang="pt-BR" sz="1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000">
        <p14:warp dir="i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04048" y="4581128"/>
            <a:ext cx="4073525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 o morro inteiro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No fim do dia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Reza uma prece</a:t>
            </a:r>
            <a:b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Ave Maria.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	(repete)</a:t>
            </a:r>
            <a:endParaRPr lang="es-A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14678" y="357166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10244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smtClean="0">
                <a:solidFill>
                  <a:srgbClr val="FFFF00"/>
                </a:solidFill>
              </a:rPr>
              <a:t>acnnassif Slides </a:t>
            </a:r>
            <a:endParaRPr lang="es-AR" altLang="pt-BR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000">
        <p14:prism isContent="1" isInverted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9360" y="950912"/>
            <a:ext cx="42164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Ave Maria, a - a - ave</a:t>
            </a:r>
            <a:b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 quando o morro escurece</a:t>
            </a:r>
            <a:b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Eleva a Deus uma prece</a:t>
            </a:r>
            <a:b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</a:b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itchFamily="66" charset="0"/>
              </a:rPr>
              <a:t>Ave Maria.</a:t>
            </a:r>
            <a:endParaRPr lang="es-A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14678" y="285728"/>
            <a:ext cx="25221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Ave Maria no morro </a:t>
            </a:r>
          </a:p>
        </p:txBody>
      </p:sp>
      <p:sp>
        <p:nvSpPr>
          <p:cNvPr id="11268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smtClean="0">
                <a:solidFill>
                  <a:srgbClr val="FFFF00"/>
                </a:solidFill>
              </a:rPr>
              <a:t>acnnassif Slides </a:t>
            </a:r>
            <a:endParaRPr lang="es-AR" altLang="pt-BR" sz="12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8000">
        <p14:flythrough/>
      </p:transition>
    </mc:Choice>
    <mc:Fallback xmlns="">
      <p:transition spd="slow" advTm="3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259632" y="836711"/>
            <a:ext cx="3000375" cy="5478423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Ave Maria, 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pt-BR" altLang="pt-BR" sz="1400" b="1" dirty="0">
              <a:solidFill>
                <a:srgbClr val="002060"/>
              </a:solidFill>
              <a:latin typeface="Berlin Sans FB Demi" panose="020E0802020502020306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Barracão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De zinco, sem telhado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Sem pintura, lá no morro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Barracão é bangalô.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endParaRPr lang="pt-BR" altLang="pt-BR" sz="1400" b="1" dirty="0" smtClean="0">
              <a:solidFill>
                <a:srgbClr val="002060"/>
              </a:solidFill>
              <a:latin typeface="Berlin Sans FB Demi" panose="020E0802020502020306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 smtClean="0">
                <a:solidFill>
                  <a:srgbClr val="002060"/>
                </a:solidFill>
                <a:latin typeface="Berlin Sans FB Demi" panose="020E0802020502020306" pitchFamily="34" charset="0"/>
              </a:rPr>
              <a:t>Lá </a:t>
            </a: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não existe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Felicidade de arranha-céu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Pois quem mora lá no morro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Já vive pertinho do céu.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endParaRPr lang="pt-BR" altLang="pt-BR" sz="1400" b="1" dirty="0" smtClean="0">
              <a:solidFill>
                <a:srgbClr val="002060"/>
              </a:solidFill>
              <a:latin typeface="Berlin Sans FB Demi" panose="020E0802020502020306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 smtClean="0">
                <a:solidFill>
                  <a:srgbClr val="002060"/>
                </a:solidFill>
                <a:latin typeface="Berlin Sans FB Demi" panose="020E0802020502020306" pitchFamily="34" charset="0"/>
              </a:rPr>
              <a:t>Tem </a:t>
            </a: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alvorada, tem passarada,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Alvorecer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Sinfonia de pardais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Anunciando o anoitecer.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endParaRPr lang="pt-BR" altLang="pt-BR" sz="1400" b="1" dirty="0" smtClean="0">
              <a:solidFill>
                <a:srgbClr val="002060"/>
              </a:solidFill>
              <a:latin typeface="Berlin Sans FB Demi" panose="020E0802020502020306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400" b="1" dirty="0" smtClean="0">
                <a:solidFill>
                  <a:srgbClr val="002060"/>
                </a:solidFill>
                <a:latin typeface="Berlin Sans FB Demi" panose="020E0802020502020306" pitchFamily="34" charset="0"/>
              </a:rPr>
              <a:t>E </a:t>
            </a: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o morro inteiro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No fim do dia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Reza uma prece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Ave Maria.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Ave Maria, a - a - ave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E quando o morro escurece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Eleva a Deus uma prece</a:t>
            </a:r>
            <a:b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</a:br>
            <a:r>
              <a:rPr lang="pt-BR" altLang="pt-BR" sz="1400" b="1" dirty="0">
                <a:solidFill>
                  <a:srgbClr val="002060"/>
                </a:solidFill>
                <a:latin typeface="Berlin Sans FB Demi" panose="020E0802020502020306" pitchFamily="34" charset="0"/>
              </a:rPr>
              <a:t>Ave Maria.</a:t>
            </a:r>
            <a:endParaRPr lang="es-AR" altLang="pt-BR" sz="1400" b="1" dirty="0">
              <a:solidFill>
                <a:srgbClr val="00206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259632" y="258459"/>
            <a:ext cx="2949334" cy="369332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660066"/>
                </a:solidFill>
                <a:effectLst>
                  <a:reflection blurRad="12700" stA="28000" endPos="45000" dist="1000" dir="5400000" sy="-100000" algn="bl" rotWithShape="0"/>
                </a:effectLst>
                <a:latin typeface="+mn-lt"/>
              </a:rPr>
              <a:t> </a:t>
            </a:r>
            <a:r>
              <a:rPr lang="pt-B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rial Rounded MT Bold" pitchFamily="34" charset="0"/>
              </a:rPr>
              <a:t>Ave Maria no morro </a:t>
            </a:r>
          </a:p>
        </p:txBody>
      </p:sp>
      <p:sp>
        <p:nvSpPr>
          <p:cNvPr id="12292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4572000" y="5517231"/>
            <a:ext cx="2895600" cy="1080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Formatação: </a:t>
            </a:r>
            <a:r>
              <a:rPr lang="pt-BR" altLang="pt-BR" sz="2400" b="1" dirty="0" err="1" smtClean="0">
                <a:solidFill>
                  <a:srgbClr val="002060"/>
                </a:solidFill>
                <a:latin typeface="Bookman Old Style" panose="02050604050505020204" pitchFamily="18" charset="0"/>
              </a:rPr>
              <a:t>acnnassif</a:t>
            </a:r>
            <a:r>
              <a:rPr lang="pt-BR" altLang="pt-BR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 Slides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2400" b="1" dirty="0" smtClean="0">
                <a:solidFill>
                  <a:srgbClr val="002060"/>
                </a:solidFill>
                <a:latin typeface="Bookman Old Style" panose="02050604050505020204" pitchFamily="18" charset="0"/>
              </a:rPr>
              <a:t>10/11/2013</a:t>
            </a:r>
            <a:endParaRPr lang="es-AR" altLang="pt-BR" sz="2400" b="1" dirty="0">
              <a:solidFill>
                <a:srgbClr val="00206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294" name="Picture 6" descr="C:\Micro_Novo\Cantores - Fotos\Petronio99999 dilermando0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29296"/>
            <a:ext cx="2527300" cy="221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0">
        <p14:shred/>
      </p:transition>
    </mc:Choice>
    <mc:Fallback xmlns="">
      <p:transition spd="slow" advTm="17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29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</TotalTime>
  <Words>131</Words>
  <Application>Microsoft Office PowerPoint</Application>
  <PresentationFormat>Apresentação na tela (4:3)</PresentationFormat>
  <Paragraphs>44</Paragraphs>
  <Slides>11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40</cp:revision>
  <dcterms:created xsi:type="dcterms:W3CDTF">2010-02-17T00:18:05Z</dcterms:created>
  <dcterms:modified xsi:type="dcterms:W3CDTF">2013-11-10T18:16:21Z</dcterms:modified>
</cp:coreProperties>
</file>