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t5oCxqlj2Wc+PMm2dJo1A==" hashData="hGeXAFB0uSmFY1ag6iQXao8r6g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4EDC191-1643-49D4-A22A-305C18939FBF}" type="datetimeFigureOut">
              <a:rPr lang="pt-BR"/>
              <a:pPr>
                <a:defRPr/>
              </a:pPr>
              <a:t>12/01/2014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FCD810B-8920-4B4A-BF61-421F8D2B3E1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76541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52508-810D-4BE6-9F77-8A84DB4013D3}" type="datetime1">
              <a:rPr lang="pt-BR"/>
              <a:pPr>
                <a:defRPr/>
              </a:pPr>
              <a:t>12/01/2014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AD90F-6C7E-484C-BB30-D15FE622AE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3438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3DF4B-012E-45BF-AC4C-8A08DED916DA}" type="datetime1">
              <a:rPr lang="pt-BR"/>
              <a:pPr>
                <a:defRPr/>
              </a:pPr>
              <a:t>12/01/2014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66E30-72B2-4E94-8D2A-0921B6FBE5C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0071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BF46A-240F-4D03-9BAB-76B779880846}" type="datetime1">
              <a:rPr lang="pt-BR"/>
              <a:pPr>
                <a:defRPr/>
              </a:pPr>
              <a:t>12/01/2014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CACB8-73A3-471C-88AC-4A30B18FD47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2155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8BF5D-6F22-4B54-BDB1-064E1B50938B}" type="datetime1">
              <a:rPr lang="pt-BR"/>
              <a:pPr>
                <a:defRPr/>
              </a:pPr>
              <a:t>12/01/2014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466A8-93A3-4D1B-943E-D33C6A7A30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3730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F0ED0-EAD2-471C-9C8C-0D92C2F10D1A}" type="datetime1">
              <a:rPr lang="pt-BR"/>
              <a:pPr>
                <a:defRPr/>
              </a:pPr>
              <a:t>12/01/2014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507D5-8D9E-447E-A60C-D29B920BE31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6931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D271D-24CF-4F2F-A675-F6FE8A16457E}" type="datetime1">
              <a:rPr lang="pt-BR"/>
              <a:pPr>
                <a:defRPr/>
              </a:pPr>
              <a:t>12/01/2014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6E3AB-9F5B-409E-9766-3EBCD38AF76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3429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E36D4-7722-47A3-A4B4-5E7B92AFA215}" type="datetime1">
              <a:rPr lang="pt-BR"/>
              <a:pPr>
                <a:defRPr/>
              </a:pPr>
              <a:t>12/01/2014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097C-01B4-4674-BF7D-8F0B8F85D6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3253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D9D50-439F-4414-811A-830BCC414773}" type="datetime1">
              <a:rPr lang="pt-BR"/>
              <a:pPr>
                <a:defRPr/>
              </a:pPr>
              <a:t>12/01/2014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35E2E-79CB-40A8-ACFF-CEADB861D5B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116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AF4D4-CE1E-4063-98E6-2CD0432BC680}" type="datetime1">
              <a:rPr lang="pt-BR"/>
              <a:pPr>
                <a:defRPr/>
              </a:pPr>
              <a:t>12/01/2014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07F3E-632D-4DD3-BF7A-F55851DEF3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0255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BCDE1-A584-4D08-940A-BBF4FB469CE0}" type="datetime1">
              <a:rPr lang="pt-BR"/>
              <a:pPr>
                <a:defRPr/>
              </a:pPr>
              <a:t>12/01/2014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0C961-C5E2-401B-B2B9-46426BE1F2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1637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FC544-69B4-4859-B831-8B7852B9716B}" type="datetime1">
              <a:rPr lang="pt-BR"/>
              <a:pPr>
                <a:defRPr/>
              </a:pPr>
              <a:t>12/01/2014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0DBDE-028B-493A-8034-A121F69540E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0349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FEEACD9-0BF9-4C4F-B7E0-EF50B17AC8BF}" type="datetime1">
              <a:rPr lang="pt-BR"/>
              <a:pPr>
                <a:defRPr/>
              </a:pPr>
              <a:t>12/01/2014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97727A8-B60A-4402-BDCB-99C56877BAC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hyperlink" Target="http://letras.mus.br/nelson-goncalv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3000" t="-1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4422775" y="4075113"/>
            <a:ext cx="45720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3600" b="1">
                <a:solidFill>
                  <a:srgbClr val="FFFF00"/>
                </a:solidFill>
                <a:latin typeface="Arial" charset="0"/>
              </a:rPr>
              <a:t>Nelson Gonçalves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800">
                <a:solidFill>
                  <a:srgbClr val="FFFF00"/>
                </a:solidFill>
                <a:latin typeface="Arial" charset="0"/>
              </a:rPr>
              <a:t>Composição: Adelino Moreira</a:t>
            </a:r>
            <a:r>
              <a:rPr lang="pt-BR" altLang="pt-BR" sz="1100">
                <a:solidFill>
                  <a:srgbClr val="FFFF00"/>
                </a:solidFill>
                <a:latin typeface="Arial" charset="0"/>
              </a:rPr>
              <a:t> </a:t>
            </a:r>
            <a:endParaRPr lang="pt-BR" altLang="pt-BR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5003800" y="5661025"/>
            <a:ext cx="3744913" cy="684213"/>
          </a:xfrm>
        </p:spPr>
        <p:txBody>
          <a:bodyPr/>
          <a:lstStyle/>
          <a:p>
            <a:pPr>
              <a:defRPr/>
            </a:pPr>
            <a:r>
              <a:rPr lang="pt-BR" sz="1800" b="1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Formatação:acnnassifslides</a:t>
            </a:r>
            <a:endParaRPr lang="pt-BR" sz="1800" b="1" dirty="0" smtClean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>
              <a:defRPr/>
            </a:pPr>
            <a:r>
              <a:rPr lang="pt-BR" sz="1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15/12/2013</a:t>
            </a:r>
          </a:p>
          <a:p>
            <a:pPr>
              <a:defRPr/>
            </a:pPr>
            <a:r>
              <a:rPr lang="pt-BR" sz="1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Imagens: Internet</a:t>
            </a:r>
            <a:endParaRPr lang="pt-BR" sz="1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A volta do boêmio (2).wma999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9000">
        <p14:glitter pattern="hexagon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-396875" y="3735388"/>
            <a:ext cx="4619625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Boemia, aqui me tens de regresso </a:t>
            </a:r>
            <a:b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E suplicante te peço a minha nova inscrição</a:t>
            </a:r>
            <a:b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Voltei pra rever os amigos que um dia</a:t>
            </a:r>
            <a:b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Eu deixei a chorar de alegria,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me acompanha o meu violão</a:t>
            </a:r>
          </a:p>
        </p:txBody>
      </p:sp>
      <p:sp>
        <p:nvSpPr>
          <p:cNvPr id="3075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7768208" y="5805264"/>
            <a:ext cx="137579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200" b="1" dirty="0" err="1" smtClean="0">
                <a:solidFill>
                  <a:schemeClr val="bg1"/>
                </a:solidFill>
                <a:latin typeface="Arial" charset="0"/>
              </a:rPr>
              <a:t>acnnassifslides</a:t>
            </a:r>
            <a:endParaRPr lang="pt-BR" altLang="pt-BR" sz="1200" b="1" dirty="0" smtClean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076" name="Retângulo 3"/>
          <p:cNvSpPr>
            <a:spLocks noChangeArrowheads="1"/>
          </p:cNvSpPr>
          <p:nvPr/>
        </p:nvSpPr>
        <p:spPr bwMode="auto">
          <a:xfrm>
            <a:off x="6500813" y="285750"/>
            <a:ext cx="22113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 dirty="0">
                <a:solidFill>
                  <a:schemeClr val="bg1"/>
                </a:solidFill>
                <a:latin typeface="Arial" charset="0"/>
              </a:rPr>
              <a:t>A Volta do Boêmio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6000">
        <p14:gallery dir="l"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0" y="4868863"/>
            <a:ext cx="368300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Boemia, sabendo que andei distante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Sei que essa gente falante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vai agora ironizar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Ele voltou, o boêmio voltou novamente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Partiu daqui tão contente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por que razão quer voltar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596336" y="6072187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chemeClr val="bg1"/>
                </a:solidFill>
              </a:rPr>
              <a:t>acnnassifslides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4100" name="Retângulo 3"/>
          <p:cNvSpPr>
            <a:spLocks noChangeArrowheads="1"/>
          </p:cNvSpPr>
          <p:nvPr/>
        </p:nvSpPr>
        <p:spPr bwMode="auto">
          <a:xfrm>
            <a:off x="6643688" y="285750"/>
            <a:ext cx="22113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 dirty="0">
                <a:solidFill>
                  <a:schemeClr val="bg1"/>
                </a:solidFill>
                <a:latin typeface="Arial" charset="0"/>
              </a:rPr>
              <a:t>A Volta do Boêmio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9000">
        <p14:doors dir="vert"/>
      </p:transition>
    </mc:Choice>
    <mc:Fallback xmlns="">
      <p:transition spd="slow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4672013" y="5013325"/>
            <a:ext cx="44704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Acontece que a mulher que floriu meu caminho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De ternura, meiguice e carinho,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sendo a vida do meu coração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Compreendeu e abraçou-me dizendo a sorrir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Meu amor você pode partir,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não esqueça o seu violão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179512" y="6077451"/>
            <a:ext cx="1547813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chemeClr val="bg1"/>
                </a:solidFill>
              </a:rPr>
              <a:t>acnnassifslides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5124" name="Retângulo 3"/>
          <p:cNvSpPr>
            <a:spLocks noChangeArrowheads="1"/>
          </p:cNvSpPr>
          <p:nvPr/>
        </p:nvSpPr>
        <p:spPr bwMode="auto">
          <a:xfrm>
            <a:off x="6643688" y="214313"/>
            <a:ext cx="2211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>
                <a:latin typeface="Arial" charset="0"/>
              </a:rPr>
              <a:t>A Volta do Boêmio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38000">
        <p14:switch dir="r"/>
      </p:transition>
    </mc:Choice>
    <mc:Fallback xmlns="">
      <p:transition spd="slow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-7938" y="4652963"/>
            <a:ext cx="4686301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Vá rever os </a:t>
            </a:r>
            <a:r>
              <a:rPr lang="pt-BR" alt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seus </a:t>
            </a: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rios, </a:t>
            </a:r>
            <a:r>
              <a:rPr lang="pt-BR" alt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seus </a:t>
            </a: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montes, cascatas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Vá sonhar em nova serenata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 abraçar seus amigos leais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Vá embora, pois me resta o consolo e alegria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De saber que depois da boemia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É de mim que você gosta mais.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452320" y="6309320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rgbClr val="002060"/>
                </a:solidFill>
              </a:rPr>
              <a:t>acnnassifslides</a:t>
            </a:r>
            <a:endParaRPr lang="pt-BR" b="1" dirty="0">
              <a:solidFill>
                <a:srgbClr val="002060"/>
              </a:solidFill>
            </a:endParaRPr>
          </a:p>
        </p:txBody>
      </p:sp>
      <p:sp>
        <p:nvSpPr>
          <p:cNvPr id="6148" name="Retângulo 3"/>
          <p:cNvSpPr>
            <a:spLocks noChangeArrowheads="1"/>
          </p:cNvSpPr>
          <p:nvPr/>
        </p:nvSpPr>
        <p:spPr bwMode="auto">
          <a:xfrm>
            <a:off x="323528" y="236121"/>
            <a:ext cx="2211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 dirty="0">
                <a:solidFill>
                  <a:schemeClr val="bg1"/>
                </a:solidFill>
                <a:latin typeface="Arial" charset="0"/>
              </a:rPr>
              <a:t>A Volta do Boêmio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3000">
        <p14:prism/>
      </p:transition>
    </mc:Choice>
    <mc:Fallback xmlns=""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ntonio Celso Nassif\Meus documentos\Fotos\Fotos 2\nelson_goncalves5.jpg 12.jpg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66" y="4147844"/>
            <a:ext cx="2455304" cy="2664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2734475" y="4593001"/>
            <a:ext cx="266429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dirty="0" smtClean="0"/>
              <a:t>Autor </a:t>
            </a:r>
            <a:r>
              <a:rPr lang="pt-BR" altLang="pt-BR" sz="1800" dirty="0"/>
              <a:t>:  </a:t>
            </a:r>
            <a:r>
              <a:rPr lang="pt-BR" altLang="pt-BR" sz="2000" dirty="0"/>
              <a:t>Adelino </a:t>
            </a:r>
            <a:r>
              <a:rPr lang="pt-BR" altLang="pt-BR" sz="2000" dirty="0" smtClean="0"/>
              <a:t>Moreira</a:t>
            </a:r>
            <a:endParaRPr lang="pt-BR" altLang="pt-BR" sz="1800" dirty="0"/>
          </a:p>
        </p:txBody>
      </p:sp>
      <p:sp>
        <p:nvSpPr>
          <p:cNvPr id="2" name="Retângulo 1"/>
          <p:cNvSpPr/>
          <p:nvPr/>
        </p:nvSpPr>
        <p:spPr>
          <a:xfrm>
            <a:off x="5868144" y="3861048"/>
            <a:ext cx="327585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Boemia, aqui me tens de regresso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E suplicante te peço a minha nova inscrição.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Voltei pra rever os amigos que um dia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Eu deixei a chorar de alegria; me acompanha o meu violão.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Boemia, sabendo que andei distante,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Sei que essa gente falante vai agora ironizar: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"Ele voltou! O boêmio voltou novamente.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Partiu daqui tão contente. Por que razão quer voltar?"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Acontece que a mulher que floriu meu caminho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De ternura, meiguice e carinho, sendo a vida do meu coração,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Compreendeu e abraçou-me dizendo a sorrir: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"Meu amor, você pode partir, não esqueça o seu violão.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Vá rever os seus rios, seus montes, cascatas.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Vá sonhar em novas serenatas e abraçar seus amigos leais.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Vá embora, pois me resta o consolo e alegria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De saber que depois da boemia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É de mim que você gosta mais".</a:t>
            </a:r>
            <a:endParaRPr lang="pt-BR" sz="1000" b="1" i="0" dirty="0">
              <a:solidFill>
                <a:srgbClr val="002060"/>
              </a:solidFill>
              <a:effectLst/>
              <a:latin typeface="+mn-lt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655575" y="3371311"/>
            <a:ext cx="295232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</a:rPr>
              <a:t>A Volta do Boêmio</a:t>
            </a:r>
          </a:p>
          <a:p>
            <a:pPr lvl="0" algn="ctr"/>
            <a:r>
              <a:rPr lang="pt-BR" sz="1000" b="1" dirty="0">
                <a:solidFill>
                  <a:srgbClr val="B0B000"/>
                </a:solidFill>
                <a:latin typeface="Arial"/>
                <a:hlinkClick r:id="rId4"/>
              </a:rPr>
              <a:t>Nelson Gonçalves</a:t>
            </a:r>
            <a:endParaRPr lang="pt-BR" sz="1000" b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7020272" y="1484784"/>
            <a:ext cx="22408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400" dirty="0" smtClean="0">
                <a:solidFill>
                  <a:prstClr val="black"/>
                </a:solidFill>
              </a:rPr>
              <a:t>Formatação</a:t>
            </a:r>
            <a:r>
              <a:rPr lang="pt-BR" altLang="pt-BR" sz="1400" dirty="0">
                <a:solidFill>
                  <a:prstClr val="black"/>
                </a:solidFill>
              </a:rPr>
              <a:t>: </a:t>
            </a:r>
            <a:r>
              <a:rPr lang="pt-BR" altLang="pt-BR" sz="2000" dirty="0" err="1">
                <a:solidFill>
                  <a:prstClr val="black"/>
                </a:solidFill>
              </a:rPr>
              <a:t>acnnassifslides</a:t>
            </a:r>
            <a:endParaRPr lang="pt-BR" altLang="pt-BR" sz="2000" dirty="0">
              <a:solidFill>
                <a:prstClr val="black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978825" y="6165304"/>
            <a:ext cx="21755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altLang="pt-BR" sz="2000" dirty="0">
                <a:solidFill>
                  <a:prstClr val="black"/>
                </a:solidFill>
              </a:rPr>
              <a:t>Imagens: Internet</a:t>
            </a:r>
            <a:endParaRPr lang="pt-BR" altLang="pt-BR" dirty="0">
              <a:solidFill>
                <a:prstClr val="black"/>
              </a:solidFill>
            </a:endParaRPr>
          </a:p>
        </p:txBody>
      </p:sp>
      <p:pic>
        <p:nvPicPr>
          <p:cNvPr id="3" name="Picture 2" descr="C:\Users\ACNNASSIF\Pictures\nassif foto pequena pp xxx00jpgc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420" y="587077"/>
            <a:ext cx="728572" cy="90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7000">
        <p14:shred/>
      </p:transition>
    </mc:Choice>
    <mc:Fallback>
      <p:transition spd="slow" advTm="17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299</TotalTime>
  <Words>85</Words>
  <Application>Microsoft Office PowerPoint</Application>
  <PresentationFormat>Apresentação na tela (4:3)</PresentationFormat>
  <Paragraphs>29</Paragraphs>
  <Slides>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42</cp:revision>
  <dcterms:created xsi:type="dcterms:W3CDTF">2009-09-27T19:15:53Z</dcterms:created>
  <dcterms:modified xsi:type="dcterms:W3CDTF">2014-01-12T04:32:49Z</dcterms:modified>
</cp:coreProperties>
</file>