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57" r:id="rId10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9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124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CDADA3-5AF8-491B-9F91-CDE7AFDF98DE}" type="datetimeFigureOut">
              <a:rPr lang="es-ES_tradnl"/>
              <a:pPr>
                <a:defRPr/>
              </a:pPr>
              <a:t>09/01/2015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62381B-FEE2-4BB1-B57B-B5F091A9A8B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6626676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26748F-6ABA-4CAC-A03A-DC4BB428C9CE}" type="datetimeFigureOut">
              <a:rPr lang="es-ES_tradnl"/>
              <a:pPr>
                <a:defRPr/>
              </a:pPr>
              <a:t>09/01/2015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CEEEB8-C87D-46F8-BA40-5862B9EDB7B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4499871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B93F03-6D66-4321-AC20-9BE3D81D9165}" type="datetimeFigureOut">
              <a:rPr lang="es-ES_tradnl"/>
              <a:pPr>
                <a:defRPr/>
              </a:pPr>
              <a:t>09/01/2015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EE7045-AA85-45F8-B35B-5A8023DDF50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4435576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124122-95A2-4D91-A6CB-ED9DB72EEA22}" type="datetimeFigureOut">
              <a:rPr lang="es-ES_tradnl"/>
              <a:pPr>
                <a:defRPr/>
              </a:pPr>
              <a:t>09/01/2015</a:t>
            </a:fld>
            <a:endParaRPr lang="es-ES_tradnl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070CBF-AC6C-44A7-BB5F-825937C93BB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7351616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96F6F3-88E0-40E1-9006-38462053A527}" type="datetimeFigureOut">
              <a:rPr lang="es-ES_tradnl"/>
              <a:pPr>
                <a:defRPr/>
              </a:pPr>
              <a:t>09/01/2015</a:t>
            </a:fld>
            <a:endParaRPr lang="es-ES_tradnl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C15209-2377-447B-9B2E-A5711421183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0650229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34E9C0-8CD0-45FE-A451-5AC5880E213D}" type="datetimeFigureOut">
              <a:rPr lang="es-ES_tradnl"/>
              <a:pPr>
                <a:defRPr/>
              </a:pPr>
              <a:t>09/01/2015</a:t>
            </a:fld>
            <a:endParaRPr lang="es-ES_tradnl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BA3C7F-94AE-4FCD-B8BC-EDFDD5FDC83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164844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92EAC4-09EC-4929-859E-959E1B467537}" type="datetimeFigureOut">
              <a:rPr lang="es-ES_tradnl"/>
              <a:pPr>
                <a:defRPr/>
              </a:pPr>
              <a:t>09/01/2015</a:t>
            </a:fld>
            <a:endParaRPr lang="es-ES_tradnl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CDC03B-3C86-432A-BFEA-C96F16820A6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3049125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54337A-62C3-4798-A4CC-7C9066668249}" type="datetimeFigureOut">
              <a:rPr lang="es-ES_tradnl"/>
              <a:pPr>
                <a:defRPr/>
              </a:pPr>
              <a:t>09/01/2015</a:t>
            </a:fld>
            <a:endParaRPr lang="es-ES_tradnl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1B7577-183C-4829-9C69-9F9C28D8799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3678794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_tradnl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C942A4-0EB7-443F-87FF-3EFEC9841CF4}" type="datetimeFigureOut">
              <a:rPr lang="es-ES_tradnl"/>
              <a:pPr>
                <a:defRPr/>
              </a:pPr>
              <a:t>09/01/2015</a:t>
            </a:fld>
            <a:endParaRPr lang="es-ES_tradnl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62C927-0B24-41C4-A288-C6CFE65E3D6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8118610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961B0D-5AF8-4767-A4F5-D3BED7978227}" type="datetimeFigureOut">
              <a:rPr lang="es-ES_tradnl"/>
              <a:pPr>
                <a:defRPr/>
              </a:pPr>
              <a:t>09/01/2015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4CE695-76B4-44FD-BABA-C3C9BCC6434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3459274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2E759-89D8-4E74-9473-0E0BDB4D89E2}" type="datetimeFigureOut">
              <a:rPr lang="es-ES_tradnl"/>
              <a:pPr>
                <a:defRPr/>
              </a:pPr>
              <a:t>09/01/2015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D9A888-31A1-4A4F-95A2-BAB7F78990F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789419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título mestre</a:t>
            </a:r>
            <a:endParaRPr lang="es-ES_tradnl" altLang="pt-BR" smtClean="0"/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  <a:endParaRPr lang="es-ES_tradnl" altLang="pt-BR" smtClean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C43CC3F-29C4-4438-ACC1-897DFCC7BA22}" type="datetimeFigureOut">
              <a:rPr lang="es-ES_tradnl"/>
              <a:pPr>
                <a:defRPr/>
              </a:pPr>
              <a:t>09/01/2015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00428A6-A8A4-4CFB-B14E-C5100FA9CE0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63.w1273.wav">
            <a:hlinkClick r:id="" action="ppaction://media"/>
          </p:cNvPr>
          <p:cNvPicPr>
            <a:picLocks noRot="1" noChangeAspect="1"/>
          </p:cNvPicPr>
          <p:nvPr>
            <a:wavAudioFile r:embed="rId1" name="63.wav Lágrimas - Orlando Silva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755576" y="1052736"/>
            <a:ext cx="165618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400" b="1" dirty="0" smtClean="0"/>
              <a:t>LÁGRIMAS</a:t>
            </a:r>
          </a:p>
          <a:p>
            <a:pPr algn="ctr"/>
            <a:r>
              <a:rPr lang="es-ES_tradnl" dirty="0" smtClean="0"/>
              <a:t>Orlando Silva </a:t>
            </a:r>
            <a:endParaRPr lang="es-ES_tradnl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6020965"/>
            <a:ext cx="1390650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251520" y="6453336"/>
            <a:ext cx="15841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400" dirty="0" smtClean="0"/>
              <a:t>   09/01/2015</a:t>
            </a:r>
            <a:endParaRPr lang="es-ES_tradnl" sz="14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tângulo 1"/>
          <p:cNvSpPr>
            <a:spLocks noChangeArrowheads="1"/>
          </p:cNvSpPr>
          <p:nvPr/>
        </p:nvSpPr>
        <p:spPr bwMode="auto">
          <a:xfrm>
            <a:off x="4895850" y="5445125"/>
            <a:ext cx="4229100" cy="135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800" dirty="0"/>
              <a:t> </a:t>
            </a:r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Ai, deixa-me chorar para suavizar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 O que não sei dizer, mas sei sentir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 Não prantear um amor que se perdeu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 É a nossa alma enganar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 E ao próprio coração querer mentir </a:t>
            </a:r>
          </a:p>
        </p:txBody>
      </p:sp>
      <p:pic>
        <p:nvPicPr>
          <p:cNvPr id="3075" name="Picture 3" descr="C:\Users\ACNNASSIF\Pictures\tomas   Word 23Doc1_arquivos\image002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6315075"/>
            <a:ext cx="1390650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Tm="29000">
        <p14:prism isContent="1" isInverted="1"/>
      </p:transition>
    </mc:Choice>
    <mc:Fallback xmlns="">
      <p:transition spd="med" advTm="2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25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tângulo 1"/>
          <p:cNvSpPr>
            <a:spLocks noChangeArrowheads="1"/>
          </p:cNvSpPr>
          <p:nvPr/>
        </p:nvSpPr>
        <p:spPr bwMode="auto">
          <a:xfrm>
            <a:off x="611188" y="4724400"/>
            <a:ext cx="4572000" cy="135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800" dirty="0">
                <a:solidFill>
                  <a:srgbClr val="002060"/>
                </a:solidFill>
              </a:rPr>
              <a:t> </a:t>
            </a:r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Rir é quase iludir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 É querer forçar o próprio coração a gargalhar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 Quando ele está solitário na dor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 A soluçar de amor</a:t>
            </a:r>
          </a:p>
        </p:txBody>
      </p:sp>
      <p:pic>
        <p:nvPicPr>
          <p:cNvPr id="4099" name="Picture 3" descr="C:\Users\ACNNASSIF\Pictures\tomas   Word 23Doc1_arquivos\image002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288" y="6165850"/>
            <a:ext cx="1512887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8000">
        <p14:honeycomb/>
      </p:transition>
    </mc:Choice>
    <mc:Fallback xmlns="">
      <p:transition spd="slow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6" dur="125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tângulo 1"/>
          <p:cNvSpPr>
            <a:spLocks noChangeArrowheads="1"/>
          </p:cNvSpPr>
          <p:nvPr/>
        </p:nvSpPr>
        <p:spPr bwMode="auto">
          <a:xfrm>
            <a:off x="4427538" y="115888"/>
            <a:ext cx="4572000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  <a:t>É mais sublime a lágrima que exprime as nossas emoções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  <a:t> Amenizando a alma cheia de ilusões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  <a:t> Do que sorrir para esconder a mágoa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  <a:t> Que o olhar não diz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  <a:t> Não há ninguém feliz</a:t>
            </a: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5949950"/>
            <a:ext cx="1525588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9000">
        <p14:flip dir="r"/>
      </p:transition>
    </mc:Choice>
    <mc:Fallback xmlns="">
      <p:transition spd="slow" advTm="2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tângulo 1"/>
          <p:cNvSpPr>
            <a:spLocks noChangeArrowheads="1"/>
          </p:cNvSpPr>
          <p:nvPr/>
        </p:nvSpPr>
        <p:spPr bwMode="auto">
          <a:xfrm>
            <a:off x="1547813" y="5662613"/>
            <a:ext cx="3887787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 </a:t>
            </a:r>
            <a: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  <a:t>Quero fazer das lágrimas que choro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  <a:t> Estrelas a brilhar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  <a:t> Rosas de cristal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  <a:t> Do pranto emocional </a:t>
            </a:r>
          </a:p>
        </p:txBody>
      </p:sp>
      <p:pic>
        <p:nvPicPr>
          <p:cNvPr id="6147" name="Picture 3" descr="C:\Users\ACNNASSIF\Pictures\tomas   Word 23Doc1_arquivos\image002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6021388"/>
            <a:ext cx="1512887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3000">
        <p14:ferris dir="l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tângulo 1"/>
          <p:cNvSpPr>
            <a:spLocks noChangeArrowheads="1"/>
          </p:cNvSpPr>
          <p:nvPr/>
        </p:nvSpPr>
        <p:spPr bwMode="auto">
          <a:xfrm>
            <a:off x="3203848" y="5013176"/>
            <a:ext cx="4572000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800" dirty="0">
                <a:solidFill>
                  <a:schemeClr val="bg1"/>
                </a:solidFill>
              </a:rPr>
              <a:t> </a:t>
            </a:r>
            <a: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  <a:t>Mas se ela  voltar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  <a:t> Fulgente diadema então lhe ofertarei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  <a:t> Do pranto que chorei</a:t>
            </a: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6165850"/>
            <a:ext cx="1223962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4000">
        <p14:prism isContent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1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tângulo 1"/>
          <p:cNvSpPr>
            <a:spLocks noChangeArrowheads="1"/>
          </p:cNvSpPr>
          <p:nvPr/>
        </p:nvSpPr>
        <p:spPr bwMode="auto">
          <a:xfrm>
            <a:off x="5076825" y="260350"/>
            <a:ext cx="3941763" cy="166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800" dirty="0">
                <a:solidFill>
                  <a:schemeClr val="bg1"/>
                </a:solidFill>
              </a:rPr>
              <a:t> </a:t>
            </a:r>
            <a: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  <a:t>Sim, quem nunca chorou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  <a:t> Certo nunca amou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  <a:t> Talvez nem alma tenha para sentir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  <a:t> Não me faz inveja este prazer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  <a:t> Eu gosto até de padecer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  <a:t> Chorar é a mágoa em pérolas diluir</a:t>
            </a: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6165850"/>
            <a:ext cx="1525587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8000">
        <p14:conveyor dir="l"/>
      </p:transition>
    </mc:Choice>
    <mc:Fallback xmlns="">
      <p:transition spd="slow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tângulo 1"/>
          <p:cNvSpPr>
            <a:spLocks noChangeArrowheads="1"/>
          </p:cNvSpPr>
          <p:nvPr/>
        </p:nvSpPr>
        <p:spPr bwMode="auto">
          <a:xfrm>
            <a:off x="179388" y="4895850"/>
            <a:ext cx="3582987" cy="166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800" dirty="0">
                <a:solidFill>
                  <a:schemeClr val="bg1"/>
                </a:solidFill>
              </a:rPr>
              <a:t> </a:t>
            </a:r>
            <a: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  <a:t>Mas quem quiser amar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  <a:t> Certo há de chorar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  <a:t> Há de sentir morrer o coração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  <a:t> Porque o amor sendo belo falaz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  <a:t> Como os ais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  <a:t> Se desfaz em ilusão</a:t>
            </a: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825" y="6169025"/>
            <a:ext cx="1525588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1000">
        <p14:flythrough/>
      </p:transition>
    </mc:Choice>
    <mc:Fallback xmlns="">
      <p:transition spd="slow" advTm="4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339752" y="2072074"/>
            <a:ext cx="4572000" cy="47859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pt-BR" sz="800" b="1" dirty="0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pt-BR" sz="900" b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Ai</a:t>
            </a:r>
            <a:r>
              <a:rPr lang="pt-BR" sz="900" b="1" dirty="0">
                <a:solidFill>
                  <a:srgbClr val="FFFF00"/>
                </a:solidFill>
                <a:latin typeface="Comic Sans MS" panose="030F0702030302020204" pitchFamily="66" charset="0"/>
              </a:rPr>
              <a:t>, deixa-me chorar para suavizar</a:t>
            </a:r>
          </a:p>
          <a:p>
            <a:pPr algn="ctr"/>
            <a:r>
              <a:rPr lang="pt-BR" sz="900" b="1" dirty="0">
                <a:solidFill>
                  <a:srgbClr val="FFFF00"/>
                </a:solidFill>
                <a:latin typeface="Comic Sans MS" panose="030F0702030302020204" pitchFamily="66" charset="0"/>
              </a:rPr>
              <a:t>O que não sei dizer, mas sei sentir</a:t>
            </a:r>
          </a:p>
          <a:p>
            <a:pPr algn="ctr"/>
            <a:r>
              <a:rPr lang="pt-BR" sz="900" b="1" dirty="0">
                <a:solidFill>
                  <a:srgbClr val="FFFF00"/>
                </a:solidFill>
                <a:latin typeface="Comic Sans MS" panose="030F0702030302020204" pitchFamily="66" charset="0"/>
              </a:rPr>
              <a:t>Não prantear um amor que se perdeu</a:t>
            </a:r>
          </a:p>
          <a:p>
            <a:pPr algn="ctr"/>
            <a:r>
              <a:rPr lang="pt-BR" sz="900" b="1" dirty="0">
                <a:solidFill>
                  <a:srgbClr val="FFFF00"/>
                </a:solidFill>
                <a:latin typeface="Comic Sans MS" panose="030F0702030302020204" pitchFamily="66" charset="0"/>
              </a:rPr>
              <a:t>É a nossa alma enganar</a:t>
            </a:r>
          </a:p>
          <a:p>
            <a:pPr algn="ctr"/>
            <a:r>
              <a:rPr lang="pt-BR" sz="900" b="1" dirty="0">
                <a:solidFill>
                  <a:srgbClr val="FFFF00"/>
                </a:solidFill>
                <a:latin typeface="Comic Sans MS" panose="030F0702030302020204" pitchFamily="66" charset="0"/>
              </a:rPr>
              <a:t>E ao próprio coração querer mentir </a:t>
            </a:r>
          </a:p>
          <a:p>
            <a:pPr algn="ctr"/>
            <a:r>
              <a:rPr lang="pt-BR" sz="900" b="1" dirty="0">
                <a:solidFill>
                  <a:srgbClr val="FFFF00"/>
                </a:solidFill>
                <a:latin typeface="Comic Sans MS" panose="030F0702030302020204" pitchFamily="66" charset="0"/>
              </a:rPr>
              <a:t>Rir é quase iludir</a:t>
            </a:r>
          </a:p>
          <a:p>
            <a:pPr algn="ctr"/>
            <a:r>
              <a:rPr lang="pt-BR" sz="900" b="1" dirty="0">
                <a:solidFill>
                  <a:srgbClr val="FFFF00"/>
                </a:solidFill>
                <a:latin typeface="Comic Sans MS" panose="030F0702030302020204" pitchFamily="66" charset="0"/>
              </a:rPr>
              <a:t>É querer forçar o próprio coração a gargalhar</a:t>
            </a:r>
          </a:p>
          <a:p>
            <a:pPr algn="ctr"/>
            <a:r>
              <a:rPr lang="pt-BR" sz="900" b="1" dirty="0">
                <a:solidFill>
                  <a:srgbClr val="FFFF00"/>
                </a:solidFill>
                <a:latin typeface="Comic Sans MS" panose="030F0702030302020204" pitchFamily="66" charset="0"/>
              </a:rPr>
              <a:t>Quando ele está solitário na dor</a:t>
            </a:r>
          </a:p>
          <a:p>
            <a:pPr algn="ctr"/>
            <a:r>
              <a:rPr lang="pt-BR" sz="900" b="1" dirty="0">
                <a:solidFill>
                  <a:srgbClr val="FFFF00"/>
                </a:solidFill>
                <a:latin typeface="Comic Sans MS" panose="030F0702030302020204" pitchFamily="66" charset="0"/>
              </a:rPr>
              <a:t>A soluçar de amor</a:t>
            </a:r>
          </a:p>
          <a:p>
            <a:pPr algn="ctr"/>
            <a:r>
              <a:rPr lang="pt-BR" sz="900" b="1" dirty="0">
                <a:solidFill>
                  <a:srgbClr val="FFFF00"/>
                </a:solidFill>
                <a:latin typeface="Comic Sans MS" panose="030F0702030302020204" pitchFamily="66" charset="0"/>
              </a:rPr>
              <a:t>É mais sublime a lágrima Que exprime as nossas emoções</a:t>
            </a:r>
          </a:p>
          <a:p>
            <a:pPr algn="ctr"/>
            <a:r>
              <a:rPr lang="pt-BR" sz="900" b="1" dirty="0">
                <a:solidFill>
                  <a:srgbClr val="FFFF00"/>
                </a:solidFill>
                <a:latin typeface="Comic Sans MS" panose="030F0702030302020204" pitchFamily="66" charset="0"/>
              </a:rPr>
              <a:t>Amenizando a alma cheia de ilusões</a:t>
            </a:r>
          </a:p>
          <a:p>
            <a:pPr algn="ctr"/>
            <a:r>
              <a:rPr lang="pt-BR" sz="900" b="1" dirty="0">
                <a:solidFill>
                  <a:srgbClr val="FFFF00"/>
                </a:solidFill>
                <a:latin typeface="Comic Sans MS" panose="030F0702030302020204" pitchFamily="66" charset="0"/>
              </a:rPr>
              <a:t>Do que sorrir para esconder a mágoa</a:t>
            </a:r>
          </a:p>
          <a:p>
            <a:pPr algn="ctr"/>
            <a:r>
              <a:rPr lang="pt-BR" sz="900" b="1" dirty="0">
                <a:solidFill>
                  <a:srgbClr val="FFFF00"/>
                </a:solidFill>
                <a:latin typeface="Comic Sans MS" panose="030F0702030302020204" pitchFamily="66" charset="0"/>
              </a:rPr>
              <a:t>Que o olhar não diz</a:t>
            </a:r>
          </a:p>
          <a:p>
            <a:pPr algn="ctr"/>
            <a:r>
              <a:rPr lang="pt-BR" sz="900" b="1" dirty="0">
                <a:solidFill>
                  <a:srgbClr val="FFFF00"/>
                </a:solidFill>
                <a:latin typeface="Comic Sans MS" panose="030F0702030302020204" pitchFamily="66" charset="0"/>
              </a:rPr>
              <a:t>Não há ninguém feliz</a:t>
            </a:r>
          </a:p>
          <a:p>
            <a:pPr algn="ctr"/>
            <a:r>
              <a:rPr lang="pt-BR" sz="900" b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Quero </a:t>
            </a:r>
            <a:r>
              <a:rPr lang="pt-BR" sz="900" b="1" dirty="0">
                <a:solidFill>
                  <a:srgbClr val="FFFF00"/>
                </a:solidFill>
                <a:latin typeface="Comic Sans MS" panose="030F0702030302020204" pitchFamily="66" charset="0"/>
              </a:rPr>
              <a:t>fazer das lágrimas que choro</a:t>
            </a:r>
          </a:p>
          <a:p>
            <a:pPr algn="ctr"/>
            <a:r>
              <a:rPr lang="pt-BR" sz="900" b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Estrelas </a:t>
            </a:r>
            <a:r>
              <a:rPr lang="pt-BR" sz="900" b="1" dirty="0">
                <a:solidFill>
                  <a:srgbClr val="FFFF00"/>
                </a:solidFill>
                <a:latin typeface="Comic Sans MS" panose="030F0702030302020204" pitchFamily="66" charset="0"/>
              </a:rPr>
              <a:t>a brilhar</a:t>
            </a:r>
          </a:p>
          <a:p>
            <a:pPr algn="ctr"/>
            <a:r>
              <a:rPr lang="pt-BR" sz="900" b="1" dirty="0">
                <a:solidFill>
                  <a:srgbClr val="FFFF00"/>
                </a:solidFill>
                <a:latin typeface="Comic Sans MS" panose="030F0702030302020204" pitchFamily="66" charset="0"/>
              </a:rPr>
              <a:t>Rosas de cristal</a:t>
            </a:r>
          </a:p>
          <a:p>
            <a:pPr algn="ctr"/>
            <a:r>
              <a:rPr lang="pt-BR" sz="900" b="1" dirty="0">
                <a:solidFill>
                  <a:srgbClr val="FFFF00"/>
                </a:solidFill>
                <a:latin typeface="Comic Sans MS" panose="030F0702030302020204" pitchFamily="66" charset="0"/>
              </a:rPr>
              <a:t>Do pranto emocional </a:t>
            </a:r>
          </a:p>
          <a:p>
            <a:pPr algn="ctr"/>
            <a:r>
              <a:rPr lang="pt-BR" sz="900" b="1" dirty="0">
                <a:solidFill>
                  <a:srgbClr val="FFFF00"/>
                </a:solidFill>
                <a:latin typeface="Comic Sans MS" panose="030F0702030302020204" pitchFamily="66" charset="0"/>
              </a:rPr>
              <a:t>Mas se ela voltar</a:t>
            </a:r>
          </a:p>
          <a:p>
            <a:pPr algn="ctr"/>
            <a:r>
              <a:rPr lang="pt-BR" sz="900" b="1" dirty="0">
                <a:solidFill>
                  <a:srgbClr val="FFFF00"/>
                </a:solidFill>
                <a:latin typeface="Comic Sans MS" panose="030F0702030302020204" pitchFamily="66" charset="0"/>
              </a:rPr>
              <a:t>Fulgente diadema então lhe ofertarei</a:t>
            </a:r>
          </a:p>
          <a:p>
            <a:pPr algn="ctr"/>
            <a:r>
              <a:rPr lang="pt-BR" sz="900" b="1" dirty="0">
                <a:solidFill>
                  <a:srgbClr val="FFFF00"/>
                </a:solidFill>
                <a:latin typeface="Comic Sans MS" panose="030F0702030302020204" pitchFamily="66" charset="0"/>
              </a:rPr>
              <a:t>Do pranto que chorei</a:t>
            </a:r>
          </a:p>
          <a:p>
            <a:pPr algn="ctr"/>
            <a:r>
              <a:rPr lang="pt-BR" sz="900" b="1" dirty="0">
                <a:solidFill>
                  <a:srgbClr val="FFFF00"/>
                </a:solidFill>
                <a:latin typeface="Comic Sans MS" panose="030F0702030302020204" pitchFamily="66" charset="0"/>
              </a:rPr>
              <a:t>Sim, quem nunca chorou </a:t>
            </a:r>
          </a:p>
          <a:p>
            <a:pPr algn="ctr"/>
            <a:r>
              <a:rPr lang="pt-BR" sz="900" b="1" dirty="0">
                <a:solidFill>
                  <a:srgbClr val="FFFF00"/>
                </a:solidFill>
                <a:latin typeface="Comic Sans MS" panose="030F0702030302020204" pitchFamily="66" charset="0"/>
              </a:rPr>
              <a:t>Certo nunca amou</a:t>
            </a:r>
          </a:p>
          <a:p>
            <a:pPr algn="ctr"/>
            <a:r>
              <a:rPr lang="pt-BR" sz="900" b="1" dirty="0">
                <a:solidFill>
                  <a:srgbClr val="FFFF00"/>
                </a:solidFill>
                <a:latin typeface="Comic Sans MS" panose="030F0702030302020204" pitchFamily="66" charset="0"/>
              </a:rPr>
              <a:t>Talvez nem alma tenha para sentir</a:t>
            </a:r>
          </a:p>
          <a:p>
            <a:pPr algn="ctr"/>
            <a:r>
              <a:rPr lang="pt-BR" sz="900" b="1" dirty="0">
                <a:solidFill>
                  <a:srgbClr val="FFFF00"/>
                </a:solidFill>
                <a:latin typeface="Comic Sans MS" panose="030F0702030302020204" pitchFamily="66" charset="0"/>
              </a:rPr>
              <a:t>Não me faz inveja este prazer</a:t>
            </a:r>
          </a:p>
          <a:p>
            <a:pPr algn="ctr"/>
            <a:r>
              <a:rPr lang="pt-BR" sz="900" b="1" dirty="0">
                <a:solidFill>
                  <a:srgbClr val="FFFF00"/>
                </a:solidFill>
                <a:latin typeface="Comic Sans MS" panose="030F0702030302020204" pitchFamily="66" charset="0"/>
              </a:rPr>
              <a:t>Eu gosto até de padecer</a:t>
            </a:r>
          </a:p>
          <a:p>
            <a:pPr algn="ctr"/>
            <a:r>
              <a:rPr lang="pt-BR" sz="900" b="1" dirty="0">
                <a:solidFill>
                  <a:srgbClr val="FFFF00"/>
                </a:solidFill>
                <a:latin typeface="Comic Sans MS" panose="030F0702030302020204" pitchFamily="66" charset="0"/>
              </a:rPr>
              <a:t>Chorar é a mágoa em pérolas diluir</a:t>
            </a:r>
          </a:p>
          <a:p>
            <a:pPr algn="ctr"/>
            <a:r>
              <a:rPr lang="pt-BR" sz="900" b="1" dirty="0">
                <a:solidFill>
                  <a:srgbClr val="FFFF00"/>
                </a:solidFill>
                <a:latin typeface="Comic Sans MS" panose="030F0702030302020204" pitchFamily="66" charset="0"/>
              </a:rPr>
              <a:t>Mas quem quiser amar</a:t>
            </a:r>
          </a:p>
          <a:p>
            <a:pPr algn="ctr"/>
            <a:r>
              <a:rPr lang="pt-BR" sz="900" b="1" dirty="0">
                <a:solidFill>
                  <a:srgbClr val="FFFF00"/>
                </a:solidFill>
                <a:latin typeface="Comic Sans MS" panose="030F0702030302020204" pitchFamily="66" charset="0"/>
              </a:rPr>
              <a:t>Certo há de chorar</a:t>
            </a:r>
          </a:p>
          <a:p>
            <a:pPr algn="ctr"/>
            <a:r>
              <a:rPr lang="pt-BR" sz="900" b="1" dirty="0">
                <a:solidFill>
                  <a:srgbClr val="FFFF00"/>
                </a:solidFill>
                <a:latin typeface="Comic Sans MS" panose="030F0702030302020204" pitchFamily="66" charset="0"/>
              </a:rPr>
              <a:t>Há de sentir morrer o coração</a:t>
            </a:r>
          </a:p>
          <a:p>
            <a:pPr algn="ctr"/>
            <a:r>
              <a:rPr lang="pt-BR" sz="900" b="1" dirty="0">
                <a:solidFill>
                  <a:srgbClr val="FFFF00"/>
                </a:solidFill>
                <a:latin typeface="Comic Sans MS" panose="030F0702030302020204" pitchFamily="66" charset="0"/>
              </a:rPr>
              <a:t>Porque o amor sendo belo falaz</a:t>
            </a:r>
          </a:p>
          <a:p>
            <a:pPr algn="ctr"/>
            <a:r>
              <a:rPr lang="pt-BR" sz="900" b="1" dirty="0">
                <a:solidFill>
                  <a:srgbClr val="FFFF00"/>
                </a:solidFill>
                <a:latin typeface="Comic Sans MS" panose="030F0702030302020204" pitchFamily="66" charset="0"/>
              </a:rPr>
              <a:t>Como os ais</a:t>
            </a:r>
          </a:p>
          <a:p>
            <a:pPr algn="ctr"/>
            <a:r>
              <a:rPr lang="pt-BR" sz="900" b="1" dirty="0">
                <a:solidFill>
                  <a:srgbClr val="FFFF00"/>
                </a:solidFill>
                <a:latin typeface="Comic Sans MS" panose="030F0702030302020204" pitchFamily="66" charset="0"/>
              </a:rPr>
              <a:t>Se desfaz em ilusão</a:t>
            </a:r>
            <a:endParaRPr lang="es-ES_tradnl" sz="900" b="1" dirty="0">
              <a:solidFill>
                <a:srgbClr val="FFFF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23528" y="260648"/>
            <a:ext cx="18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b="1" dirty="0" smtClean="0">
                <a:solidFill>
                  <a:schemeClr val="accent5">
                    <a:lumMod val="50000"/>
                  </a:schemeClr>
                </a:solidFill>
              </a:rPr>
              <a:t>LAGRIMAS</a:t>
            </a:r>
          </a:p>
          <a:p>
            <a:r>
              <a:rPr lang="es-ES_tradnl" dirty="0" smtClean="0">
                <a:latin typeface="Arial Rounded MT Bold" panose="020F0704030504030204" pitchFamily="34" charset="0"/>
              </a:rPr>
              <a:t>Orlando Silva </a:t>
            </a:r>
            <a:endParaRPr lang="es-ES_tradnl" dirty="0">
              <a:latin typeface="Arial Rounded MT Bold" panose="020F0704030504030204" pitchFamily="34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6228184" y="5445224"/>
            <a:ext cx="15841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dirty="0" err="1" smtClean="0">
                <a:solidFill>
                  <a:schemeClr val="bg2"/>
                </a:solidFill>
              </a:rPr>
              <a:t>Formatação</a:t>
            </a:r>
            <a:r>
              <a:rPr lang="es-ES_tradnl" dirty="0" smtClean="0">
                <a:solidFill>
                  <a:schemeClr val="bg2"/>
                </a:solidFill>
              </a:rPr>
              <a:t>:</a:t>
            </a:r>
          </a:p>
          <a:p>
            <a:pPr algn="ctr"/>
            <a:r>
              <a:rPr lang="es-ES_tradnl" dirty="0" err="1" smtClean="0">
                <a:solidFill>
                  <a:schemeClr val="bg2"/>
                </a:solidFill>
              </a:rPr>
              <a:t>Nassifslides</a:t>
            </a:r>
            <a:r>
              <a:rPr lang="es-ES_tradnl" dirty="0" smtClean="0">
                <a:solidFill>
                  <a:schemeClr val="bg2"/>
                </a:solidFill>
              </a:rPr>
              <a:t> </a:t>
            </a:r>
          </a:p>
          <a:p>
            <a:pPr algn="ctr"/>
            <a:r>
              <a:rPr lang="es-ES_tradnl" dirty="0" smtClean="0">
                <a:solidFill>
                  <a:schemeClr val="bg2"/>
                </a:solidFill>
              </a:rPr>
              <a:t>06/01/2015</a:t>
            </a:r>
            <a:endParaRPr lang="es-ES_tradnl" dirty="0">
              <a:solidFill>
                <a:schemeClr val="bg2"/>
              </a:solidFill>
            </a:endParaRPr>
          </a:p>
        </p:txBody>
      </p:sp>
      <p:pic>
        <p:nvPicPr>
          <p:cNvPr id="1027" name="Picture 3" descr="C:\Users\ACNNASSIF\Pictures\Orlandocd_frente_ jpgzz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548"/>
          <a:stretch/>
        </p:blipFill>
        <p:spPr bwMode="auto">
          <a:xfrm>
            <a:off x="155352" y="906979"/>
            <a:ext cx="1167610" cy="172993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CNNASSIF\Pictures\nassifAPM99999 0410   00jpg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3914" y="5288554"/>
            <a:ext cx="1104376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03608">
        <p14:shred/>
      </p:transition>
    </mc:Choice>
    <mc:Fallback xmlns="">
      <p:transition spd="slow" advTm="20360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25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25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25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202</TotalTime>
  <Words>392</Words>
  <Application>Microsoft Office PowerPoint</Application>
  <PresentationFormat>Apresentação na tela (4:3)</PresentationFormat>
  <Paragraphs>75</Paragraphs>
  <Slides>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0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ACNNASSIF</dc:creator>
  <cp:lastModifiedBy>ACNNASSIF</cp:lastModifiedBy>
  <cp:revision>18</cp:revision>
  <dcterms:created xsi:type="dcterms:W3CDTF">2015-01-03T01:45:01Z</dcterms:created>
  <dcterms:modified xsi:type="dcterms:W3CDTF">2015-01-09T03:03:31Z</dcterms:modified>
</cp:coreProperties>
</file>