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6"/>
  </p:notesMasterIdLst>
  <p:sldIdLst>
    <p:sldId id="258" r:id="rId4"/>
    <p:sldId id="259" r:id="rId5"/>
    <p:sldId id="260" r:id="rId6"/>
    <p:sldId id="261" r:id="rId7"/>
    <p:sldId id="268" r:id="rId8"/>
    <p:sldId id="263" r:id="rId9"/>
    <p:sldId id="270" r:id="rId10"/>
    <p:sldId id="267" r:id="rId11"/>
    <p:sldId id="265" r:id="rId12"/>
    <p:sldId id="269" r:id="rId13"/>
    <p:sldId id="266" r:id="rId14"/>
    <p:sldId id="257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2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8B106F-A591-4D5A-8FD2-055D7D2DCB36}" type="datetimeFigureOut">
              <a:rPr lang="es-ES_tradnl" smtClean="0"/>
              <a:t>24/07/2015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A219C-8DBD-4760-B775-66A839442792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11414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A219C-8DBD-4760-B775-66A839442792}" type="slidenum">
              <a:rPr lang="es-ES_tradnl" smtClean="0"/>
              <a:t>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025159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A219C-8DBD-4760-B775-66A839442792}" type="slidenum">
              <a:rPr lang="es-ES_tradnl" smtClean="0"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02379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A219C-8DBD-4760-B775-66A839442792}" type="slidenum">
              <a:rPr lang="es-ES_tradnl" smtClean="0"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1445387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CA219C-8DBD-4760-B775-66A839442792}" type="slidenum">
              <a:rPr lang="es-ES_tradnl" smtClean="0"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701355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4EE1E-FEA9-4B81-9E6C-1593770A77C8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818712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B1D836-15B8-43FB-A846-C6BA7CB9C8E6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3455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3D1F-9380-46E9-858E-686B1C0BFFE3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056197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76D45-25BD-4CC5-8BC5-9D955F22E6EA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6742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FDC1C-526A-47BD-9157-6847435EC134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5501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BE527-F621-4267-B216-D3957D79E1C8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03845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2A2B8-C787-4755-BF72-9668576665F1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99721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E5C34-516B-4278-B8E2-B5EFE73B8DA4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74033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FE6D2-20D5-44EE-8B7C-5FAC4B1496D4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39015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0B3FA9-8E42-412F-9CDA-CDC480269288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19969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4F7B6-0CF8-4508-B8D9-9F7A938EDBF5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247133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89844-F19D-4D22-8F0B-AFBD91729BA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1351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710AF-C3B4-4B31-8F54-5F50796A887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0918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C7113-1068-4F13-9D6C-B27C862AC2D4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3450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3DC86-37F8-408A-8878-26A7B7ED1726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85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C2CD5B-467C-4B0B-BAC6-6A1E1E8AD2D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221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33E8D-98D6-4D88-8D74-9E50B9E5260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0955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49E0C-BAC0-4919-A815-E22BFAC740E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0432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603F9-E848-4C92-9913-A5F6FD884E15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3104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DF9E-97FD-496F-AC8B-525D2387A073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3143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D6872-E847-469B-8AA2-DE2CE7DB5DF2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291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7EEBD-A0A2-4230-A46B-DABDC48AA7F7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7770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05612A-3F1A-4AFB-9C27-12B21EBD7E75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13519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9E2CF-D81E-434D-81C8-0A86D059EDBA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0918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CADF3-2C1A-465C-9805-9D5DFD4BE970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34502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508A7D-E206-40B6-AF66-CCA761D640ED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852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8DCAD-EC63-4639-9C7C-4621FF1254CC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2218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EE59B-7360-438C-86BB-D1CDD560399F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09559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451B02-9AA7-4203-B78D-1F48BAE023D6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04326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ED4E0-9CEA-4730-9A1F-8FA12EAABD21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3104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684A6-A507-4B3F-A430-458AAE8534A9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3143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520BB-2142-4229-BE78-6BF7F67E3A26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29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2A7F5-6C27-4339-A3FE-27F21EA92915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777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CBE75E-C7D6-4FD3-B365-357D4596A189}" type="datetime1">
              <a:rPr lang="es-ES_tradnl" smtClean="0"/>
              <a:t>24/07/2015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41884-34F3-4D60-B16D-B8F15782D2F7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876496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0BD30-2CF9-4265-B877-C95E26DAA320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55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0A122-3E03-4A81-9CE4-090F78169C9A}" type="datetime1">
              <a:rPr lang="es-ES_tradnl" smtClean="0">
                <a:solidFill>
                  <a:prstClr val="black">
                    <a:tint val="75000"/>
                  </a:prstClr>
                </a:solidFill>
              </a:rPr>
              <a:t>24/07/2015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 smtClean="0">
                <a:solidFill>
                  <a:prstClr val="black">
                    <a:tint val="75000"/>
                  </a:prstClr>
                </a:solidFill>
              </a:rPr>
              <a:t>nassifslides </a:t>
            </a:r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741884-34F3-4D60-B16D-B8F15782D2F7}" type="slidenum">
              <a:rPr lang="es-ES_tradn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255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2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Lady Laura.wav7777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15512" y="2924944"/>
            <a:ext cx="609600" cy="609600"/>
          </a:xfrm>
          <a:prstGeom prst="rect">
            <a:avLst/>
          </a:prstGeom>
        </p:spPr>
      </p:pic>
      <p:pic>
        <p:nvPicPr>
          <p:cNvPr id="4098" name="Picture 2" descr="F:\Imagem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2419528" y="2931619"/>
            <a:ext cx="4277709" cy="21852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Lady Laura</a:t>
            </a:r>
          </a:p>
          <a:p>
            <a:pPr algn="ctr"/>
            <a:r>
              <a:rPr lang="pt-BR" sz="36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Roberto Carlos </a:t>
            </a:r>
          </a:p>
          <a:p>
            <a:pPr algn="ctr"/>
            <a:r>
              <a:rPr lang="pt-BR" sz="2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(Canta em espanhol)</a:t>
            </a:r>
            <a:endParaRPr lang="pt-BR" sz="24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300192" y="5271591"/>
            <a:ext cx="19442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 err="1" smtClean="0">
                <a:solidFill>
                  <a:schemeClr val="bg1"/>
                </a:solidFill>
              </a:rPr>
              <a:t>Formatação</a:t>
            </a:r>
            <a:endParaRPr lang="es-ES_tradnl" b="1" dirty="0" smtClean="0">
              <a:solidFill>
                <a:schemeClr val="bg1"/>
              </a:solidFill>
            </a:endParaRPr>
          </a:p>
          <a:p>
            <a:pPr algn="ctr"/>
            <a:r>
              <a:rPr lang="es-ES_tradnl" b="1" dirty="0" err="1" smtClean="0">
                <a:solidFill>
                  <a:schemeClr val="bg1"/>
                </a:solidFill>
              </a:rPr>
              <a:t>acnnassif</a:t>
            </a:r>
            <a:r>
              <a:rPr lang="es-ES_tradnl" b="1" dirty="0" smtClean="0">
                <a:solidFill>
                  <a:schemeClr val="bg1"/>
                </a:solidFill>
              </a:rPr>
              <a:t>- sergrasan.com</a:t>
            </a:r>
            <a:endParaRPr lang="es-ES_tradnl" b="1" dirty="0">
              <a:solidFill>
                <a:schemeClr val="bg1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3557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1000">
        <p14:glitter pattern="hexagon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3000" r="3000" b="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Imagem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33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9512" y="436510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Tengo a veces deseos de ser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Nuevamente </a:t>
            </a: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un chiquito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en la hora que estoy </a:t>
            </a: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afligido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Volverte a </a:t>
            </a: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</a:t>
            </a:r>
            <a:r>
              <a:rPr lang="es-ES" sz="1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oir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 pedir que me abraces y lleves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De vuelta a casa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me cuentes un cuento bonito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Y me hagas dormir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228184" y="5877272"/>
            <a:ext cx="2175520" cy="365125"/>
          </a:xfrm>
        </p:spPr>
        <p:txBody>
          <a:bodyPr/>
          <a:lstStyle/>
          <a:p>
            <a:r>
              <a:rPr lang="es-ES_tradnl" dirty="0" err="1" smtClean="0">
                <a:solidFill>
                  <a:srgbClr val="FFFF00"/>
                </a:solidFill>
              </a:rPr>
              <a:t>nassifslides</a:t>
            </a:r>
            <a:r>
              <a:rPr lang="es-ES_tradnl" dirty="0" smtClean="0">
                <a:solidFill>
                  <a:srgbClr val="FFFF00"/>
                </a:solidFill>
              </a:rPr>
              <a:t> </a:t>
            </a:r>
            <a:endParaRPr lang="es-ES_tradnl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37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3000">
        <p14:prism isContent="1" isInverted="1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355976" y="4509120"/>
            <a:ext cx="35101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Muchas veces quisiera </a:t>
            </a:r>
            <a:r>
              <a:rPr lang="es-ES" sz="1400" b="1" dirty="0" err="1" smtClean="0">
                <a:solidFill>
                  <a:srgbClr val="002060"/>
                </a:solidFill>
                <a:latin typeface="Comic Sans MS" panose="030F0702030302020204" pitchFamily="66" charset="0"/>
              </a:rPr>
              <a:t>oirte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Hablando sonriendo: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"Aprovecha tu tiempo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Tú eres aún </a:t>
            </a: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un chiquito"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 pesar la distancia y el tiempo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No puedo olvidar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Tantas cosas que a veces de ti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Necesito escuchar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31840" y="6458058"/>
            <a:ext cx="2895600" cy="365125"/>
          </a:xfrm>
        </p:spPr>
        <p:txBody>
          <a:bodyPr/>
          <a:lstStyle/>
          <a:p>
            <a:r>
              <a:rPr lang="es-ES_tradnl" b="1" dirty="0" err="1" smtClean="0"/>
              <a:t>nassifslides</a:t>
            </a:r>
            <a:r>
              <a:rPr lang="es-ES_tradnl" b="1" dirty="0" smtClean="0"/>
              <a:t> 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315466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4000">
        <p14:ripple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28883" y="2492896"/>
            <a:ext cx="367240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Laura, abrázame fuerte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Laura, y cuéntame un cuento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Laura, un beso otra vez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</a:t>
            </a:r>
          </a:p>
          <a:p>
            <a:pPr lvl="0" algn="ctr"/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Laura, abrázame fuerte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 hazme dormir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Laura, un beso otra vez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Lady Laura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724128" y="6165304"/>
            <a:ext cx="2895600" cy="365125"/>
          </a:xfrm>
        </p:spPr>
        <p:txBody>
          <a:bodyPr/>
          <a:lstStyle/>
          <a:p>
            <a:r>
              <a:rPr lang="es-ES_tradnl" b="1" dirty="0" err="1" smtClean="0"/>
              <a:t>nassifslides</a:t>
            </a:r>
            <a:r>
              <a:rPr lang="es-ES_tradnl" b="1" dirty="0" smtClean="0"/>
              <a:t> 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180646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5000">
        <p14:conveyor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499992" y="946604"/>
            <a:ext cx="35101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Tantas veces me siento perdido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Durante la noche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 problemas y angustias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Que son de la gente mayor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Con la mano apretando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Mi hombro seguro dirías: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"Ya verás que mañana las cosas</a:t>
            </a:r>
            <a:b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Te salen mejor"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4211960" y="6356350"/>
            <a:ext cx="1807840" cy="365125"/>
          </a:xfrm>
        </p:spPr>
        <p:txBody>
          <a:bodyPr/>
          <a:lstStyle/>
          <a:p>
            <a:r>
              <a:rPr lang="es-ES_tradnl" b="1" dirty="0" err="1" smtClean="0"/>
              <a:t>nassifslides</a:t>
            </a:r>
            <a:r>
              <a:rPr lang="es-ES_tradnl" b="1" dirty="0" smtClean="0"/>
              <a:t> 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3205758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5000">
        <p14:prism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195736" y="4509120"/>
            <a:ext cx="34381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Cuando era </a:t>
            </a:r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un niño</a:t>
            </a:r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</a:t>
            </a:r>
            <a:r>
              <a:rPr lang="es-ES" sz="1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podia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 llorar en tus brazos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</a:t>
            </a:r>
            <a:r>
              <a:rPr lang="es-ES" sz="1400" b="1" dirty="0" err="1">
                <a:solidFill>
                  <a:schemeClr val="bg1"/>
                </a:solidFill>
                <a:latin typeface="Comic Sans MS" panose="030F0702030302020204" pitchFamily="66" charset="0"/>
              </a:rPr>
              <a:t>oir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 tanta cosa bonita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En mi aflicción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En momentos alegres</a:t>
            </a:r>
          </a:p>
          <a:p>
            <a:pPr lvl="0"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Sentado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 tu lado reía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Y en mis horas difíciles</a:t>
            </a:r>
          </a:p>
          <a:p>
            <a:pPr lvl="0"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Dabas tu corazón</a:t>
            </a: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3131840" y="6492875"/>
            <a:ext cx="2895600" cy="365125"/>
          </a:xfrm>
        </p:spPr>
        <p:txBody>
          <a:bodyPr/>
          <a:lstStyle/>
          <a:p>
            <a:r>
              <a:rPr lang="es-ES_tradnl" b="1" dirty="0" err="1" smtClean="0"/>
              <a:t>nassifslides</a:t>
            </a:r>
            <a:r>
              <a:rPr lang="es-ES_tradnl" b="1" dirty="0" smtClean="0"/>
              <a:t> 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2725521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4000">
        <p:circle/>
      </p:transition>
    </mc:Choice>
    <mc:Fallback>
      <p:transition spd="slow" advTm="2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48064" y="2492895"/>
            <a:ext cx="36724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Lady Laura, abrázame fuerte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Lady Laura, y cuéntame un cuento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Lady Laura, y hazme dormir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Lady </a:t>
            </a:r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Laura</a:t>
            </a:r>
          </a:p>
          <a:p>
            <a:pPr algn="ctr"/>
            <a:endParaRPr lang="es-ES" sz="14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s-ES" sz="1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788024" y="3645024"/>
            <a:ext cx="43924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Lady Laura, abrázame fuerte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Lady Laura llévame a casa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Lady Laura, y cuéntame un cuento</a:t>
            </a:r>
          </a:p>
          <a:p>
            <a:pPr algn="ctr"/>
            <a:r>
              <a:rPr lang="es-ES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Lady Laura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6156176" y="5589240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prstClr val="black">
                    <a:tint val="75000"/>
                  </a:prstClr>
                </a:solidFill>
              </a:rPr>
              <a:t>nassifslides</a:t>
            </a:r>
            <a:r>
              <a:rPr lang="es-ES_tradnl" dirty="0" smtClean="0">
                <a:solidFill>
                  <a:prstClr val="black">
                    <a:tint val="75000"/>
                  </a:prstClr>
                </a:solidFill>
              </a:rPr>
              <a:t> </a:t>
            </a:r>
            <a:endParaRPr lang="es-ES_tradnl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15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6000">
        <p14:flythrough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b="1" dirty="0" err="1" smtClean="0"/>
              <a:t>nassifslides</a:t>
            </a:r>
            <a:r>
              <a:rPr lang="es-ES_tradnl" b="1" dirty="0" smtClean="0"/>
              <a:t> </a:t>
            </a:r>
            <a:endParaRPr lang="es-ES_tradnl" b="1" dirty="0"/>
          </a:p>
        </p:txBody>
      </p:sp>
    </p:spTree>
    <p:extLst>
      <p:ext uri="{BB962C8B-B14F-4D97-AF65-F5344CB8AC3E}">
        <p14:creationId xmlns:p14="http://schemas.microsoft.com/office/powerpoint/2010/main" val="358384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/>
    </mc:Choice>
    <mc:Fallback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568" y="3573016"/>
            <a:ext cx="35101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Tengo a veces deseos de ser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Nuevamente </a:t>
            </a:r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un chiquito</a:t>
            </a:r>
            <a:endParaRPr lang="es-ES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el pequeño </a:t>
            </a:r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tú todavía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Aún crees tener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Cuando a veces te abrazo y te beso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En silencio entendido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Tú me dices aquello</a:t>
            </a:r>
          </a:p>
          <a:p>
            <a:pPr lvl="0" algn="ctr"/>
            <a:r>
              <a:rPr lang="es-ES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Que yo necesito saber</a:t>
            </a:r>
          </a:p>
        </p:txBody>
      </p:sp>
      <p:pic>
        <p:nvPicPr>
          <p:cNvPr id="2050" name="Picture 2" descr="F:\Imagem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6458"/>
            <a:ext cx="9324528" cy="7101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05944" y="6093296"/>
            <a:ext cx="28956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97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4000"/>
    </mc:Choice>
    <mc:Fallback>
      <p:transition spd="slow" advTm="24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28883" y="2492896"/>
            <a:ext cx="367240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Lady Laura, abrázame fuerte</a:t>
            </a:r>
          </a:p>
          <a:p>
            <a:pPr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Lady Laura, y cuéntame un cuento</a:t>
            </a:r>
          </a:p>
          <a:p>
            <a:pPr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Lady Laura, un beso otra vez</a:t>
            </a:r>
          </a:p>
          <a:p>
            <a:pPr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Lady Laura</a:t>
            </a:r>
          </a:p>
          <a:p>
            <a:pPr algn="ctr"/>
            <a:endParaRPr lang="es-ES" sz="14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Lady Laura, abrázame fuerte</a:t>
            </a:r>
          </a:p>
          <a:p>
            <a:pPr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Lady Laura y llévame a casa</a:t>
            </a:r>
          </a:p>
          <a:p>
            <a:pPr algn="ctr"/>
            <a:r>
              <a:rPr lang="es-ES" sz="1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Lady </a:t>
            </a:r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Laura, un beso otra vez</a:t>
            </a:r>
          </a:p>
          <a:p>
            <a:pPr algn="ctr"/>
            <a:r>
              <a:rPr lang="es-ES" sz="1400" b="1" dirty="0">
                <a:solidFill>
                  <a:srgbClr val="FFFF00"/>
                </a:solidFill>
                <a:latin typeface="Comic Sans MS" panose="030F0702030302020204" pitchFamily="66" charset="0"/>
              </a:rPr>
              <a:t>Lady Laura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5724128" y="5805264"/>
            <a:ext cx="2895600" cy="365125"/>
          </a:xfrm>
        </p:spPr>
        <p:txBody>
          <a:bodyPr/>
          <a:lstStyle/>
          <a:p>
            <a:r>
              <a:rPr lang="es-ES_tradnl" dirty="0" err="1" smtClean="0">
                <a:solidFill>
                  <a:schemeClr val="bg1"/>
                </a:solidFill>
              </a:rPr>
              <a:t>n</a:t>
            </a:r>
            <a:r>
              <a:rPr lang="es-ES_tradnl" b="1" dirty="0" err="1" smtClean="0">
                <a:solidFill>
                  <a:schemeClr val="bg1"/>
                </a:solidFill>
              </a:rPr>
              <a:t>assifslide</a:t>
            </a:r>
            <a:r>
              <a:rPr lang="es-ES_tradnl" dirty="0" err="1" smtClean="0">
                <a:solidFill>
                  <a:schemeClr val="bg1"/>
                </a:solidFill>
              </a:rPr>
              <a:t>s</a:t>
            </a:r>
            <a:r>
              <a:rPr lang="es-ES_tradnl" dirty="0" smtClean="0">
                <a:solidFill>
                  <a:schemeClr val="bg1"/>
                </a:solidFill>
              </a:rPr>
              <a:t> </a:t>
            </a:r>
            <a:endParaRPr lang="es-ES_tradn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150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6000"/>
    </mc:Choice>
    <mc:Fallback>
      <p:transition spd="slow" advTm="26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27784" y="5445224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s-ES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Lady Laura, Lady Laura, Lady, Lady, Lady, </a:t>
            </a:r>
            <a:endParaRPr lang="es-ES" sz="1400" b="1" dirty="0" smtClean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lvl="0" algn="ctr"/>
            <a:r>
              <a:rPr lang="es-ES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Lady</a:t>
            </a:r>
            <a:r>
              <a:rPr lang="es-ES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, Lady </a:t>
            </a:r>
            <a:r>
              <a:rPr lang="es-ES" sz="1400" b="1" dirty="0" smtClean="0">
                <a:solidFill>
                  <a:prstClr val="black"/>
                </a:solidFill>
                <a:latin typeface="Comic Sans MS" panose="030F0702030302020204" pitchFamily="66" charset="0"/>
              </a:rPr>
              <a:t>Laura</a:t>
            </a:r>
            <a:endParaRPr lang="es-ES" sz="14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F:\Imagem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948264" y="5911473"/>
            <a:ext cx="1447800" cy="365125"/>
          </a:xfrm>
        </p:spPr>
        <p:txBody>
          <a:bodyPr/>
          <a:lstStyle/>
          <a:p>
            <a:r>
              <a:rPr lang="es-ES_tradnl" b="1" dirty="0" err="1" smtClean="0">
                <a:solidFill>
                  <a:schemeClr val="bg1"/>
                </a:solidFill>
              </a:rPr>
              <a:t>nassifslides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364">
        <p14:ripple/>
      </p:transition>
    </mc:Choice>
    <mc:Fallback xmlns="">
      <p:transition spd="slow" advTm="1336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95536" y="0"/>
            <a:ext cx="8568952" cy="6876000"/>
          </a:xfrm>
          <a:prstGeom prst="rect">
            <a:avLst/>
          </a:prstGeom>
        </p:spPr>
        <p:txBody>
          <a:bodyPr wrap="square" numCol="3">
            <a:spAutoFit/>
          </a:bodyPr>
          <a:lstStyle/>
          <a:p>
            <a:endParaRPr lang="es-ES" sz="1100" dirty="0" smtClean="0"/>
          </a:p>
          <a:p>
            <a:r>
              <a:rPr lang="es-ES" sz="1100" dirty="0" smtClean="0">
                <a:solidFill>
                  <a:srgbClr val="C00000"/>
                </a:solidFill>
                <a:latin typeface="AR ESSENCE" panose="02000000000000000000" pitchFamily="2" charset="0"/>
              </a:rPr>
              <a:t>Tengo </a:t>
            </a: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a veces deseos de ser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Nuevamente un chiquito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Y en la hora que estoy afligido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Volverte a </a:t>
            </a:r>
            <a:r>
              <a:rPr lang="es-ES" sz="1100" dirty="0" err="1">
                <a:solidFill>
                  <a:srgbClr val="C00000"/>
                </a:solidFill>
                <a:latin typeface="AR ESSENCE" panose="02000000000000000000" pitchFamily="2" charset="0"/>
              </a:rPr>
              <a:t>oir</a:t>
            </a:r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De pedir que me abraces y lleves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De vuelta a casa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Que me cuentes un cuento bonito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Y me hagas dormir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Muchas veces quisiera </a:t>
            </a:r>
            <a:r>
              <a:rPr lang="es-ES" sz="1100" dirty="0" err="1">
                <a:solidFill>
                  <a:srgbClr val="C00000"/>
                </a:solidFill>
                <a:latin typeface="AR ESSENCE" panose="02000000000000000000" pitchFamily="2" charset="0"/>
              </a:rPr>
              <a:t>oirte</a:t>
            </a:r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Hablando </a:t>
            </a:r>
            <a:r>
              <a:rPr lang="es-ES" sz="1100" dirty="0" err="1">
                <a:solidFill>
                  <a:srgbClr val="C00000"/>
                </a:solidFill>
                <a:latin typeface="AR ESSENCE" panose="02000000000000000000" pitchFamily="2" charset="0"/>
              </a:rPr>
              <a:t>sonriendo:"Aprovecha</a:t>
            </a: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 tu tiempo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Tú eres aún un niño"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A pesar la distancia y el tiempo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No puedo olvidar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Tantas cosas que a veces de ti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Necesito escuchar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abrázame fuerte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y cuéntame un cuento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un beso otra vez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abrázame fuerte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 hazme dormir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un beso otra vez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Tantas veces me siento perdido</a:t>
            </a:r>
            <a:b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</a:b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Durante la noche</a:t>
            </a:r>
            <a:b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</a:b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Con problemas y angustias</a:t>
            </a:r>
            <a:b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</a:b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Que son de la gente mayor</a:t>
            </a:r>
            <a:b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</a:b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Con la mano apretando</a:t>
            </a:r>
            <a:b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</a:b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Mi hombro seguro dirías:</a:t>
            </a:r>
            <a:b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</a:b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"Ya verás que mañana las cosas</a:t>
            </a:r>
            <a:b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</a:b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Te salen mejor"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endParaRPr lang="es-ES" sz="1100" dirty="0" smtClean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endParaRPr lang="es-ES" sz="1100" dirty="0" smtClean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 smtClean="0">
                <a:solidFill>
                  <a:srgbClr val="C00000"/>
                </a:solidFill>
                <a:latin typeface="AR ESSENCE" panose="02000000000000000000" pitchFamily="2" charset="0"/>
              </a:rPr>
              <a:t>Cuando </a:t>
            </a: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era un niño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Y </a:t>
            </a:r>
            <a:r>
              <a:rPr lang="es-ES" sz="1100" dirty="0" err="1">
                <a:solidFill>
                  <a:srgbClr val="C00000"/>
                </a:solidFill>
                <a:latin typeface="AR ESSENCE" panose="02000000000000000000" pitchFamily="2" charset="0"/>
              </a:rPr>
              <a:t>podia</a:t>
            </a: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 llorar en tus brazos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Y </a:t>
            </a:r>
            <a:r>
              <a:rPr lang="es-ES" sz="1100" dirty="0" err="1">
                <a:solidFill>
                  <a:srgbClr val="C00000"/>
                </a:solidFill>
                <a:latin typeface="AR ESSENCE" panose="02000000000000000000" pitchFamily="2" charset="0"/>
              </a:rPr>
              <a:t>oir</a:t>
            </a: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 tanta cosa bonita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En mi aflicción</a:t>
            </a:r>
          </a:p>
          <a:p>
            <a:r>
              <a:rPr lang="es-ES" sz="1100" dirty="0" smtClean="0">
                <a:solidFill>
                  <a:srgbClr val="C00000"/>
                </a:solidFill>
                <a:latin typeface="AR ESSENCE" panose="02000000000000000000" pitchFamily="2" charset="0"/>
              </a:rPr>
              <a:t>En </a:t>
            </a: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momentos alegres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Sentado a tu lado reía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Y en mis horas difíciles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Dabas tu corazón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abrázame fuerte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Laura,, y cuéntame un cuento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y hazme dormir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abrázame fuerte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 llévame a casa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y cuéntame un cuento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Tengo a veces deseos de ser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Nuevamente un chiquito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 </a:t>
            </a:r>
            <a:r>
              <a:rPr lang="es-ES" sz="1100" dirty="0" smtClean="0">
                <a:solidFill>
                  <a:srgbClr val="C00000"/>
                </a:solidFill>
                <a:latin typeface="AR ESSENCE" panose="02000000000000000000" pitchFamily="2" charset="0"/>
              </a:rPr>
              <a:t>pequeño </a:t>
            </a:r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que tú todavía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Aún crees tener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Cuando a veces te abrazo y te beso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En silencio entendido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Tú me dices aquello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Que yo necesito saber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abrázame fuerte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y cuéntame un cuento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un beso otra vez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abrázame fuerte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y llévame a casa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un beso otra vez</a:t>
            </a: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</a:t>
            </a:r>
          </a:p>
          <a:p>
            <a:endParaRPr lang="es-ES" sz="1100" dirty="0">
              <a:solidFill>
                <a:srgbClr val="C00000"/>
              </a:solidFill>
              <a:latin typeface="AR ESSENCE" panose="02000000000000000000" pitchFamily="2" charset="0"/>
            </a:endParaRPr>
          </a:p>
          <a:p>
            <a:r>
              <a:rPr lang="es-ES" sz="1100" dirty="0">
                <a:solidFill>
                  <a:srgbClr val="C00000"/>
                </a:solidFill>
                <a:latin typeface="AR ESSENCE" panose="02000000000000000000" pitchFamily="2" charset="0"/>
              </a:rPr>
              <a:t>Lady Laura, Lady Laura, Lady, Lady, Lady, Lady, Lady Laura</a:t>
            </a:r>
          </a:p>
          <a:p>
            <a:endParaRPr lang="es-ES" sz="11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6084168" y="1196752"/>
            <a:ext cx="24482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 smtClean="0">
                <a:solidFill>
                  <a:srgbClr val="002060"/>
                </a:solidFill>
              </a:rPr>
              <a:t>LADY LAURA </a:t>
            </a:r>
          </a:p>
          <a:p>
            <a:pPr algn="ctr"/>
            <a:r>
              <a:rPr lang="es-ES_tradnl" b="1" dirty="0" smtClean="0">
                <a:solidFill>
                  <a:srgbClr val="C00000"/>
                </a:solidFill>
              </a:rPr>
              <a:t>ROBERTO CARLOS </a:t>
            </a:r>
          </a:p>
          <a:p>
            <a:pPr algn="ctr"/>
            <a:r>
              <a:rPr lang="es-ES_tradnl" sz="1400" dirty="0" smtClean="0"/>
              <a:t>(cantando </a:t>
            </a:r>
            <a:r>
              <a:rPr lang="es-ES_tradnl" sz="1400" dirty="0" err="1" smtClean="0"/>
              <a:t>em</a:t>
            </a:r>
            <a:r>
              <a:rPr lang="es-ES_tradnl" sz="1400" dirty="0" smtClean="0"/>
              <a:t>  </a:t>
            </a:r>
            <a:r>
              <a:rPr lang="es-ES_tradnl" sz="1400" dirty="0" err="1" smtClean="0"/>
              <a:t>Espanhol</a:t>
            </a:r>
            <a:r>
              <a:rPr lang="es-ES_tradnl" sz="1400" dirty="0" smtClean="0"/>
              <a:t>)</a:t>
            </a:r>
            <a:endParaRPr lang="es-ES_tradnl" sz="1400" dirty="0"/>
          </a:p>
        </p:txBody>
      </p:sp>
      <p:pic>
        <p:nvPicPr>
          <p:cNvPr id="1026" name="Picture 2" descr="C:\Users\ACNNASSIF\Pictures\Roberto-9999999Carlos--  00jp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988" y="2214000"/>
            <a:ext cx="3289500" cy="244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084168" y="5589240"/>
            <a:ext cx="2448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b="1" dirty="0" err="1" smtClean="0">
                <a:solidFill>
                  <a:srgbClr val="C00000"/>
                </a:solidFill>
              </a:rPr>
              <a:t>Formatação</a:t>
            </a:r>
            <a:r>
              <a:rPr lang="es-ES_tradnl" b="1" dirty="0" smtClean="0">
                <a:solidFill>
                  <a:srgbClr val="C00000"/>
                </a:solidFill>
              </a:rPr>
              <a:t>:</a:t>
            </a:r>
          </a:p>
          <a:p>
            <a:pPr algn="ctr"/>
            <a:r>
              <a:rPr lang="es-ES_tradnl" b="1" dirty="0" err="1" smtClean="0">
                <a:solidFill>
                  <a:srgbClr val="C00000"/>
                </a:solidFill>
              </a:rPr>
              <a:t>Acnnassif</a:t>
            </a:r>
            <a:r>
              <a:rPr lang="es-ES_tradnl" b="1" dirty="0" smtClean="0">
                <a:solidFill>
                  <a:srgbClr val="C00000"/>
                </a:solidFill>
              </a:rPr>
              <a:t>  </a:t>
            </a:r>
            <a:r>
              <a:rPr lang="es-ES_tradnl" b="1" dirty="0" err="1" smtClean="0">
                <a:solidFill>
                  <a:srgbClr val="C00000"/>
                </a:solidFill>
              </a:rPr>
              <a:t>Sergrasan</a:t>
            </a:r>
            <a:endParaRPr lang="es-ES_tradnl" b="1" dirty="0" smtClean="0">
              <a:solidFill>
                <a:srgbClr val="C00000"/>
              </a:solidFill>
            </a:endParaRPr>
          </a:p>
          <a:p>
            <a:pPr algn="ctr"/>
            <a:r>
              <a:rPr lang="es-ES_tradnl" b="1" dirty="0" smtClean="0">
                <a:solidFill>
                  <a:srgbClr val="C00000"/>
                </a:solidFill>
              </a:rPr>
              <a:t>24/07/2015</a:t>
            </a:r>
            <a:endParaRPr lang="es-ES_tradnl" b="1" dirty="0">
              <a:solidFill>
                <a:srgbClr val="C00000"/>
              </a:solidFill>
            </a:endParaRPr>
          </a:p>
          <a:p>
            <a:pPr algn="ctr"/>
            <a:r>
              <a:rPr lang="es-ES_tradnl" b="1" dirty="0" err="1" smtClean="0">
                <a:solidFill>
                  <a:srgbClr val="C00000"/>
                </a:solidFill>
              </a:rPr>
              <a:t>Imagens</a:t>
            </a:r>
            <a:r>
              <a:rPr lang="es-ES_tradnl" b="1" dirty="0" smtClean="0">
                <a:solidFill>
                  <a:srgbClr val="C00000"/>
                </a:solidFill>
              </a:rPr>
              <a:t>: Internet</a:t>
            </a:r>
            <a:endParaRPr lang="es-ES_tradnl" b="1" dirty="0">
              <a:solidFill>
                <a:srgbClr val="C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6172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181">
        <p14:shred/>
      </p:transition>
    </mc:Choice>
    <mc:Fallback xmlns="">
      <p:transition spd="slow" advTm="61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5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2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2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5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25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25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5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25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5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2500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25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5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5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25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5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5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5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2500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2500" fill="hold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500" fill="hold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500" fill="hold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2500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500" fill="hold"/>
                                        <p:tgtEl>
                                          <p:spTgt spid="3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500" fill="hold"/>
                                        <p:tgtEl>
                                          <p:spTgt spid="3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500" fill="hold"/>
                                        <p:tgtEl>
                                          <p:spTgt spid="3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500"/>
                                        <p:tgtEl>
                                          <p:spTgt spid="3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500" fill="hold"/>
                                        <p:tgtEl>
                                          <p:spTgt spid="3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500" fill="hold"/>
                                        <p:tgtEl>
                                          <p:spTgt spid="3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500" fill="hold"/>
                                        <p:tgtEl>
                                          <p:spTgt spid="3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2500"/>
                                        <p:tgtEl>
                                          <p:spTgt spid="3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500" fill="hold"/>
                                        <p:tgtEl>
                                          <p:spTgt spid="3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500" fill="hold"/>
                                        <p:tgtEl>
                                          <p:spTgt spid="3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500" fill="hold"/>
                                        <p:tgtEl>
                                          <p:spTgt spid="3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500"/>
                                        <p:tgtEl>
                                          <p:spTgt spid="3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500" fill="hold"/>
                                        <p:tgtEl>
                                          <p:spTgt spid="3">
                                            <p:txEl>
                                              <p:pRg st="3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500" fill="hold"/>
                                        <p:tgtEl>
                                          <p:spTgt spid="3">
                                            <p:txEl>
                                              <p:pRg st="3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500" fill="hold"/>
                                        <p:tgtEl>
                                          <p:spTgt spid="3">
                                            <p:txEl>
                                              <p:pRg st="3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2500"/>
                                        <p:tgtEl>
                                          <p:spTgt spid="3">
                                            <p:txEl>
                                              <p:pRg st="36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500" fill="hold"/>
                                        <p:tgtEl>
                                          <p:spTgt spid="3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500" fill="hold"/>
                                        <p:tgtEl>
                                          <p:spTgt spid="3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500" fill="hold"/>
                                        <p:tgtEl>
                                          <p:spTgt spid="3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500"/>
                                        <p:tgtEl>
                                          <p:spTgt spid="3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500" fill="hold"/>
                                        <p:tgtEl>
                                          <p:spTgt spid="3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500" fill="hold"/>
                                        <p:tgtEl>
                                          <p:spTgt spid="3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500" fill="hold"/>
                                        <p:tgtEl>
                                          <p:spTgt spid="3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2500"/>
                                        <p:tgtEl>
                                          <p:spTgt spid="3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2500" fill="hold"/>
                                        <p:tgtEl>
                                          <p:spTgt spid="3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500" fill="hold"/>
                                        <p:tgtEl>
                                          <p:spTgt spid="3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500" fill="hold"/>
                                        <p:tgtEl>
                                          <p:spTgt spid="3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2500"/>
                                        <p:tgtEl>
                                          <p:spTgt spid="3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500" fill="hold"/>
                                        <p:tgtEl>
                                          <p:spTgt spid="3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500" fill="hold"/>
                                        <p:tgtEl>
                                          <p:spTgt spid="3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500" fill="hold"/>
                                        <p:tgtEl>
                                          <p:spTgt spid="3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2500"/>
                                        <p:tgtEl>
                                          <p:spTgt spid="3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500" fill="hold"/>
                                        <p:tgtEl>
                                          <p:spTgt spid="3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500" fill="hold"/>
                                        <p:tgtEl>
                                          <p:spTgt spid="3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500" fill="hold"/>
                                        <p:tgtEl>
                                          <p:spTgt spid="3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2500"/>
                                        <p:tgtEl>
                                          <p:spTgt spid="3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500" fill="hold"/>
                                        <p:tgtEl>
                                          <p:spTgt spid="3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500" fill="hold"/>
                                        <p:tgtEl>
                                          <p:spTgt spid="3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500" fill="hold"/>
                                        <p:tgtEl>
                                          <p:spTgt spid="3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2500"/>
                                        <p:tgtEl>
                                          <p:spTgt spid="3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500" fill="hold"/>
                                        <p:tgtEl>
                                          <p:spTgt spid="3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500" fill="hold"/>
                                        <p:tgtEl>
                                          <p:spTgt spid="3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500" fill="hold"/>
                                        <p:tgtEl>
                                          <p:spTgt spid="3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2500"/>
                                        <p:tgtEl>
                                          <p:spTgt spid="3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500" fill="hold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500" fill="hold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500" fill="hold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2500"/>
                                        <p:tgtEl>
                                          <p:spTgt spid="3">
                                            <p:txEl>
                                              <p:pRg st="45" end="4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2500" fill="hold"/>
                                        <p:tgtEl>
                                          <p:spTgt spid="3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500" fill="hold"/>
                                        <p:tgtEl>
                                          <p:spTgt spid="3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500" fill="hold"/>
                                        <p:tgtEl>
                                          <p:spTgt spid="3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2500"/>
                                        <p:tgtEl>
                                          <p:spTgt spid="3">
                                            <p:txEl>
                                              <p:pRg st="47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500" fill="hold"/>
                                        <p:tgtEl>
                                          <p:spTgt spid="3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500" fill="hold"/>
                                        <p:tgtEl>
                                          <p:spTgt spid="3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500" fill="hold"/>
                                        <p:tgtEl>
                                          <p:spTgt spid="3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2500"/>
                                        <p:tgtEl>
                                          <p:spTgt spid="3">
                                            <p:txEl>
                                              <p:pRg st="48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2500" fill="hold"/>
                                        <p:tgtEl>
                                          <p:spTgt spid="3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500" fill="hold"/>
                                        <p:tgtEl>
                                          <p:spTgt spid="3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500" fill="hold"/>
                                        <p:tgtEl>
                                          <p:spTgt spid="3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500"/>
                                        <p:tgtEl>
                                          <p:spTgt spid="3">
                                            <p:txEl>
                                              <p:pRg st="49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500" fill="hold"/>
                                        <p:tgtEl>
                                          <p:spTgt spid="3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500" fill="hold"/>
                                        <p:tgtEl>
                                          <p:spTgt spid="3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500" fill="hold"/>
                                        <p:tgtEl>
                                          <p:spTgt spid="3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2500"/>
                                        <p:tgtEl>
                                          <p:spTgt spid="3">
                                            <p:txEl>
                                              <p:pRg st="50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2500" fill="hold"/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500" fill="hold"/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500" fill="hold"/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2500"/>
                                        <p:tgtEl>
                                          <p:spTgt spid="3">
                                            <p:txEl>
                                              <p:pRg st="52" end="5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500" fill="hold"/>
                                        <p:tgtEl>
                                          <p:spTgt spid="3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500" fill="hold"/>
                                        <p:tgtEl>
                                          <p:spTgt spid="3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500" fill="hold"/>
                                        <p:tgtEl>
                                          <p:spTgt spid="3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2500"/>
                                        <p:tgtEl>
                                          <p:spTgt spid="3">
                                            <p:txEl>
                                              <p:pRg st="53" end="5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500" fill="hold"/>
                                        <p:tgtEl>
                                          <p:spTgt spid="3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500" fill="hold"/>
                                        <p:tgtEl>
                                          <p:spTgt spid="3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500" fill="hold"/>
                                        <p:tgtEl>
                                          <p:spTgt spid="3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2500"/>
                                        <p:tgtEl>
                                          <p:spTgt spid="3">
                                            <p:txEl>
                                              <p:pRg st="54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500" fill="hold"/>
                                        <p:tgtEl>
                                          <p:spTgt spid="3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500" fill="hold"/>
                                        <p:tgtEl>
                                          <p:spTgt spid="3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500" fill="hold"/>
                                        <p:tgtEl>
                                          <p:spTgt spid="3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2500"/>
                                        <p:tgtEl>
                                          <p:spTgt spid="3">
                                            <p:txEl>
                                              <p:pRg st="55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500" fill="hold"/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500" fill="hold"/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500" fill="hold"/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5" dur="2500"/>
                                        <p:tgtEl>
                                          <p:spTgt spid="3">
                                            <p:txEl>
                                              <p:pRg st="56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7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500" fill="hold"/>
                                        <p:tgtEl>
                                          <p:spTgt spid="3">
                                            <p:txEl>
                                              <p:pRg st="57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500" fill="hold"/>
                                        <p:tgtEl>
                                          <p:spTgt spid="3">
                                            <p:txEl>
                                              <p:pRg st="57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500" fill="hold"/>
                                        <p:tgtEl>
                                          <p:spTgt spid="3">
                                            <p:txEl>
                                              <p:pRg st="57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1" dur="2500"/>
                                        <p:tgtEl>
                                          <p:spTgt spid="3">
                                            <p:txEl>
                                              <p:pRg st="57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8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2500" fill="hold"/>
                                        <p:tgtEl>
                                          <p:spTgt spid="3">
                                            <p:txEl>
                                              <p:pRg st="58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2500" fill="hold"/>
                                        <p:tgtEl>
                                          <p:spTgt spid="3">
                                            <p:txEl>
                                              <p:pRg st="58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500" fill="hold"/>
                                        <p:tgtEl>
                                          <p:spTgt spid="3">
                                            <p:txEl>
                                              <p:pRg st="58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7" dur="2500"/>
                                        <p:tgtEl>
                                          <p:spTgt spid="3">
                                            <p:txEl>
                                              <p:pRg st="58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2500" fill="hold"/>
                                        <p:tgtEl>
                                          <p:spTgt spid="3">
                                            <p:txEl>
                                              <p:pRg st="5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500" fill="hold"/>
                                        <p:tgtEl>
                                          <p:spTgt spid="3">
                                            <p:txEl>
                                              <p:pRg st="5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500" fill="hold"/>
                                        <p:tgtEl>
                                          <p:spTgt spid="3">
                                            <p:txEl>
                                              <p:pRg st="59" end="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3" dur="2500"/>
                                        <p:tgtEl>
                                          <p:spTgt spid="3">
                                            <p:txEl>
                                              <p:pRg st="59" end="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2500" fill="hold"/>
                                        <p:tgtEl>
                                          <p:spTgt spid="3">
                                            <p:txEl>
                                              <p:pRg st="6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500" fill="hold"/>
                                        <p:tgtEl>
                                          <p:spTgt spid="3">
                                            <p:txEl>
                                              <p:pRg st="6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500" fill="hold"/>
                                        <p:tgtEl>
                                          <p:spTgt spid="3">
                                            <p:txEl>
                                              <p:pRg st="61" end="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9" dur="2500"/>
                                        <p:tgtEl>
                                          <p:spTgt spid="3">
                                            <p:txEl>
                                              <p:pRg st="61" end="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2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500" fill="hold"/>
                                        <p:tgtEl>
                                          <p:spTgt spid="3">
                                            <p:txEl>
                                              <p:pRg st="62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500" fill="hold"/>
                                        <p:tgtEl>
                                          <p:spTgt spid="3">
                                            <p:txEl>
                                              <p:pRg st="62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500" fill="hold"/>
                                        <p:tgtEl>
                                          <p:spTgt spid="3">
                                            <p:txEl>
                                              <p:pRg st="62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5" dur="2500"/>
                                        <p:tgtEl>
                                          <p:spTgt spid="3">
                                            <p:txEl>
                                              <p:pRg st="62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2500" fill="hold"/>
                                        <p:tgtEl>
                                          <p:spTgt spid="3">
                                            <p:txEl>
                                              <p:pRg st="6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500" fill="hold"/>
                                        <p:tgtEl>
                                          <p:spTgt spid="3">
                                            <p:txEl>
                                              <p:pRg st="6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500" fill="hold"/>
                                        <p:tgtEl>
                                          <p:spTgt spid="3">
                                            <p:txEl>
                                              <p:pRg st="63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1" dur="2500"/>
                                        <p:tgtEl>
                                          <p:spTgt spid="3">
                                            <p:txEl>
                                              <p:pRg st="63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4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2500" fill="hold"/>
                                        <p:tgtEl>
                                          <p:spTgt spid="3">
                                            <p:txEl>
                                              <p:pRg st="64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500" fill="hold"/>
                                        <p:tgtEl>
                                          <p:spTgt spid="3">
                                            <p:txEl>
                                              <p:pRg st="64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500" fill="hold"/>
                                        <p:tgtEl>
                                          <p:spTgt spid="3">
                                            <p:txEl>
                                              <p:pRg st="64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2500"/>
                                        <p:tgtEl>
                                          <p:spTgt spid="3">
                                            <p:txEl>
                                              <p:pRg st="64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2500" fill="hold"/>
                                        <p:tgtEl>
                                          <p:spTgt spid="3">
                                            <p:txEl>
                                              <p:pRg st="6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500" fill="hold"/>
                                        <p:tgtEl>
                                          <p:spTgt spid="3">
                                            <p:txEl>
                                              <p:pRg st="6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500" fill="hold"/>
                                        <p:tgtEl>
                                          <p:spTgt spid="3">
                                            <p:txEl>
                                              <p:pRg st="66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2500"/>
                                        <p:tgtEl>
                                          <p:spTgt spid="3">
                                            <p:txEl>
                                              <p:pRg st="66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500" fill="hold"/>
                                        <p:tgtEl>
                                          <p:spTgt spid="3">
                                            <p:txEl>
                                              <p:pRg st="6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500" fill="hold"/>
                                        <p:tgtEl>
                                          <p:spTgt spid="3">
                                            <p:txEl>
                                              <p:pRg st="6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500" fill="hold"/>
                                        <p:tgtEl>
                                          <p:spTgt spid="3">
                                            <p:txEl>
                                              <p:pRg st="67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2500"/>
                                        <p:tgtEl>
                                          <p:spTgt spid="3">
                                            <p:txEl>
                                              <p:pRg st="67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8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2500" fill="hold"/>
                                        <p:tgtEl>
                                          <p:spTgt spid="3">
                                            <p:txEl>
                                              <p:pRg st="68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500" fill="hold"/>
                                        <p:tgtEl>
                                          <p:spTgt spid="3">
                                            <p:txEl>
                                              <p:pRg st="68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500" fill="hold"/>
                                        <p:tgtEl>
                                          <p:spTgt spid="3">
                                            <p:txEl>
                                              <p:pRg st="68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2500"/>
                                        <p:tgtEl>
                                          <p:spTgt spid="3">
                                            <p:txEl>
                                              <p:pRg st="68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2500" fill="hold"/>
                                        <p:tgtEl>
                                          <p:spTgt spid="3">
                                            <p:txEl>
                                              <p:pRg st="6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500" fill="hold"/>
                                        <p:tgtEl>
                                          <p:spTgt spid="3">
                                            <p:txEl>
                                              <p:pRg st="6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500" fill="hold"/>
                                        <p:tgtEl>
                                          <p:spTgt spid="3">
                                            <p:txEl>
                                              <p:pRg st="69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1" dur="2500"/>
                                        <p:tgtEl>
                                          <p:spTgt spid="3">
                                            <p:txEl>
                                              <p:pRg st="69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2500" fill="hold"/>
                                        <p:tgtEl>
                                          <p:spTgt spid="3">
                                            <p:txEl>
                                              <p:pRg st="7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500" fill="hold"/>
                                        <p:tgtEl>
                                          <p:spTgt spid="3">
                                            <p:txEl>
                                              <p:pRg st="7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500" fill="hold"/>
                                        <p:tgtEl>
                                          <p:spTgt spid="3">
                                            <p:txEl>
                                              <p:pRg st="71" end="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2500"/>
                                        <p:tgtEl>
                                          <p:spTgt spid="3">
                                            <p:txEl>
                                              <p:pRg st="71" end="7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450</Words>
  <Application>Microsoft Office PowerPoint</Application>
  <PresentationFormat>Apresentação na tela (4:3)</PresentationFormat>
  <Paragraphs>161</Paragraphs>
  <Slides>12</Slides>
  <Notes>4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12</vt:i4>
      </vt:variant>
    </vt:vector>
  </HeadingPairs>
  <TitlesOfParts>
    <vt:vector size="15" baseType="lpstr">
      <vt:lpstr>Tema do Office</vt:lpstr>
      <vt:lpstr>1_Tema do Office</vt:lpstr>
      <vt:lpstr>2_Tema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30</cp:revision>
  <dcterms:created xsi:type="dcterms:W3CDTF">2015-04-06T01:28:33Z</dcterms:created>
  <dcterms:modified xsi:type="dcterms:W3CDTF">2015-07-24T23:02:42Z</dcterms:modified>
</cp:coreProperties>
</file>