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58" r:id="rId3"/>
    <p:sldId id="259" r:id="rId4"/>
    <p:sldId id="261" r:id="rId5"/>
    <p:sldId id="264" r:id="rId6"/>
    <p:sldId id="262" r:id="rId7"/>
    <p:sldId id="265" r:id="rId8"/>
    <p:sldId id="268" r:id="rId9"/>
    <p:sldId id="266" r:id="rId10"/>
    <p:sldId id="267" r:id="rId11"/>
    <p:sldId id="260" r:id="rId1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090"/>
    <a:srgbClr val="BFBFBF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9" autoAdjust="0"/>
    <p:restoredTop sz="94675" autoAdjust="0"/>
  </p:normalViewPr>
  <p:slideViewPr>
    <p:cSldViewPr>
      <p:cViewPr>
        <p:scale>
          <a:sx n="100" d="100"/>
          <a:sy n="100" d="100"/>
        </p:scale>
        <p:origin x="-122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CA71AB-58B7-4E10-92F8-8520179142B2}" type="datetimeFigureOut">
              <a:rPr lang="pt-BR" smtClean="0"/>
              <a:t>11/09/2013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572264-DA3F-4204-995D-CC1B4BF693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0984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72264-DA3F-4204-995D-CC1B4BF69374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1858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C434AE-029D-4A95-9419-48ED456F27E3}" type="datetimeFigureOut">
              <a:rPr lang="pt-BR"/>
              <a:pPr>
                <a:defRPr/>
              </a:pPr>
              <a:t>11/09/2013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1B2B82-0FCE-4CD3-9215-2BAD29A604A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08471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473EA5-3239-4703-BD14-3C0B0551C78E}" type="datetimeFigureOut">
              <a:rPr lang="pt-BR"/>
              <a:pPr>
                <a:defRPr/>
              </a:pPr>
              <a:t>11/09/2013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288B1E-5A04-4AE8-8448-3523B4C804C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3600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CE12AB-142B-4191-8F11-8C70824434CC}" type="datetimeFigureOut">
              <a:rPr lang="pt-BR"/>
              <a:pPr>
                <a:defRPr/>
              </a:pPr>
              <a:t>11/09/2013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6144DB-B56C-4AFC-9FE1-CD9DF518608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8006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67E1E8-F036-4FA5-8886-1020723D347E}" type="datetimeFigureOut">
              <a:rPr lang="pt-BR"/>
              <a:pPr>
                <a:defRPr/>
              </a:pPr>
              <a:t>11/09/2013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91ED5A-4FFF-4F3C-B059-826DF0C67BE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4853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6A40C-51A0-4FE0-84F3-DA0752FB29B8}" type="datetimeFigureOut">
              <a:rPr lang="pt-BR"/>
              <a:pPr>
                <a:defRPr/>
              </a:pPr>
              <a:t>11/09/2013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B2975-4EFF-4E30-B625-A15A4ECB23A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23514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ABB1F9-464E-431E-8098-E9203470B8FE}" type="datetimeFigureOut">
              <a:rPr lang="pt-BR"/>
              <a:pPr>
                <a:defRPr/>
              </a:pPr>
              <a:t>11/09/2013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66BF85-9B08-4715-ADB6-08C5754D3CA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5066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541D32-001E-4B9F-8593-C12D9234BBFD}" type="datetimeFigureOut">
              <a:rPr lang="pt-BR"/>
              <a:pPr>
                <a:defRPr/>
              </a:pPr>
              <a:t>11/09/2013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5382A-A056-492C-A64E-F1236B8FC89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7438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F629A-A02B-4EF2-925C-94F709134FFA}" type="datetimeFigureOut">
              <a:rPr lang="pt-BR"/>
              <a:pPr>
                <a:defRPr/>
              </a:pPr>
              <a:t>11/09/2013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394C5F-805D-4C58-BC15-6B9BD4C25EB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1913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57FFFF-0DB4-4085-8612-B5138BA753A8}" type="datetimeFigureOut">
              <a:rPr lang="pt-BR"/>
              <a:pPr>
                <a:defRPr/>
              </a:pPr>
              <a:t>11/09/2013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2AD69-FCFE-495B-A9F3-D593F957BC3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7901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F9CEB7-10D7-4D96-BE9E-84687E47003F}" type="datetimeFigureOut">
              <a:rPr lang="pt-BR"/>
              <a:pPr>
                <a:defRPr/>
              </a:pPr>
              <a:t>11/09/2013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1747C-E0C1-4351-8C26-BA4E20BE7BE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3740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9F4C04-CADA-449A-A9FF-45C20607FC97}" type="datetimeFigureOut">
              <a:rPr lang="pt-BR"/>
              <a:pPr>
                <a:defRPr/>
              </a:pPr>
              <a:t>11/09/2013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EDAC3-C433-4A58-9C07-7AF3E801A62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9499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223266F-0269-46BB-931D-DD9983780F40}" type="datetimeFigureOut">
              <a:rPr lang="pt-BR"/>
              <a:pPr>
                <a:defRPr/>
              </a:pPr>
              <a:t>11/09/2013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0F6B2DA-8DA7-41E1-AF0A-79DAB8B5266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131840" y="3890665"/>
            <a:ext cx="5382344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Amor sem </a:t>
            </a:r>
            <a:r>
              <a:rPr lang="pt-BR" sz="5400" b="1" dirty="0" smtClean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limite</a:t>
            </a:r>
            <a:endParaRPr lang="pt-BR" sz="5400" b="1" dirty="0">
              <a:ln w="24500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C0504D">
                      <a:tint val="10000"/>
                      <a:satMod val="155000"/>
                    </a:srgbClr>
                  </a:gs>
                  <a:gs pos="60000">
                    <a:srgbClr val="C0504D">
                      <a:tint val="30000"/>
                      <a:satMod val="155000"/>
                    </a:srgbClr>
                  </a:gs>
                  <a:gs pos="100000">
                    <a:srgbClr val="C0504D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713672" y="2879725"/>
            <a:ext cx="27202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spc="300" dirty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4F81BD">
                        <a:tint val="83000"/>
                        <a:shade val="100000"/>
                        <a:satMod val="200000"/>
                      </a:srgbClr>
                    </a:gs>
                    <a:gs pos="75000">
                      <a:srgbClr val="4F81BD">
                        <a:tint val="100000"/>
                        <a:shade val="50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+mn-lt"/>
                <a:cs typeface="+mn-cs"/>
              </a:rPr>
              <a:t>Roberto Carlos </a:t>
            </a:r>
          </a:p>
        </p:txBody>
      </p:sp>
      <p:pic>
        <p:nvPicPr>
          <p:cNvPr id="4" name="AMOR2676.wav">
            <a:hlinkClick r:id="" action="ppaction://media"/>
          </p:cNvPr>
          <p:cNvPicPr>
            <a:picLocks noRot="1" noChangeAspect="1"/>
          </p:cNvPicPr>
          <p:nvPr>
            <a:wavAudioFile r:embed="rId1" name="AMOR SEM LIMITE - ROBERTO CARLOS.wav9999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4528" y="270892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4575058" y="5085184"/>
            <a:ext cx="29974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FFFF00"/>
                </a:solidFill>
                <a:latin typeface="Berlin Sans FB Demi" pitchFamily="34" charset="0"/>
              </a:rPr>
              <a:t>Formatação: </a:t>
            </a:r>
            <a:r>
              <a:rPr lang="pt-BR" sz="2400" b="1" dirty="0" err="1" smtClean="0">
                <a:solidFill>
                  <a:srgbClr val="FFFF00"/>
                </a:solidFill>
                <a:latin typeface="Berlin Sans FB Demi" pitchFamily="34" charset="0"/>
              </a:rPr>
              <a:t>acnnassifslides</a:t>
            </a:r>
            <a:r>
              <a:rPr lang="pt-BR" sz="2400" b="1" dirty="0" smtClean="0">
                <a:solidFill>
                  <a:srgbClr val="FFFF00"/>
                </a:solidFill>
                <a:latin typeface="Berlin Sans FB Demi" pitchFamily="34" charset="0"/>
              </a:rPr>
              <a:t>  13/08/2013</a:t>
            </a:r>
          </a:p>
          <a:p>
            <a:pPr algn="ctr"/>
            <a:r>
              <a:rPr lang="pt-BR" sz="2400" b="1" dirty="0" smtClean="0">
                <a:solidFill>
                  <a:srgbClr val="FFFF00"/>
                </a:solidFill>
                <a:latin typeface="Berlin Sans FB Demi" pitchFamily="34" charset="0"/>
              </a:rPr>
              <a:t>Imagens: Internet</a:t>
            </a:r>
            <a:endParaRPr lang="pt-BR" sz="2400" b="1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  <p:pic>
        <p:nvPicPr>
          <p:cNvPr id="1026" name="Picture 2" descr="C:\Users\ACNNASSIF\Pictures\RobertoCuntitledzzzp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6912" y="1053455"/>
            <a:ext cx="1803400" cy="180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3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tângulo 1"/>
          <p:cNvSpPr>
            <a:spLocks noChangeArrowheads="1"/>
          </p:cNvSpPr>
          <p:nvPr/>
        </p:nvSpPr>
        <p:spPr bwMode="auto">
          <a:xfrm>
            <a:off x="250824" y="4868863"/>
            <a:ext cx="3817119" cy="1815882"/>
          </a:xfrm>
          <a:prstGeom prst="rect">
            <a:avLst/>
          </a:prstGeom>
          <a:solidFill>
            <a:srgbClr val="BFBFBF">
              <a:alpha val="40000"/>
            </a:srgbClr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Quando a gente ama alguém de verdade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Esse amor não se esquece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O Tempo passa, tudo passa, mas no peito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O amor permanece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E qualquer minuto longe é demais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A saudade atormenta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Mas qualquer minuto perto é bom demais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O amor só aumenta</a:t>
            </a:r>
            <a:endParaRPr lang="pt-BR" sz="32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5000">
        <p14:prism/>
      </p:transition>
    </mc:Choice>
    <mc:Fallback xmlns="">
      <p:transition spd="slow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tângulo 1"/>
          <p:cNvSpPr>
            <a:spLocks noChangeArrowheads="1"/>
          </p:cNvSpPr>
          <p:nvPr/>
        </p:nvSpPr>
        <p:spPr bwMode="auto">
          <a:xfrm>
            <a:off x="7236296" y="5733256"/>
            <a:ext cx="190770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Vivo por ela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Ninguém duvida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Porque ela é tudo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Na minha vida</a:t>
            </a:r>
            <a:endParaRPr lang="pt-BR" sz="28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5000">
        <p14:flip dir="r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75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tângulo 1"/>
          <p:cNvSpPr>
            <a:spLocks noChangeArrowheads="1"/>
          </p:cNvSpPr>
          <p:nvPr/>
        </p:nvSpPr>
        <p:spPr bwMode="auto">
          <a:xfrm>
            <a:off x="5292079" y="4797152"/>
            <a:ext cx="3830935" cy="181588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Eu nunca imaginei que houvesse no mundo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Um amor desse jeito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Do tipo que quando se tem não se sabe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Se cabe no peito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Mas eu posso dizer que sei o que é ter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Um amor de verdade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E um amor assim eu sei que é pra sempre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É pra eternidade</a:t>
            </a:r>
            <a:endParaRPr lang="pt-BR" sz="32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2000">
        <p14:gallery dir="l"/>
      </p:transition>
    </mc:Choice>
    <mc:Fallback xmlns="">
      <p:transition spd="slow" advTm="4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t="-1000" r="-7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tângulo 1"/>
          <p:cNvSpPr>
            <a:spLocks noChangeArrowheads="1"/>
          </p:cNvSpPr>
          <p:nvPr/>
        </p:nvSpPr>
        <p:spPr bwMode="auto">
          <a:xfrm>
            <a:off x="6660232" y="5517232"/>
            <a:ext cx="17811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Vivo por ela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Ninguém duvida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Porque ela é tudo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Na minha vida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8000">
        <p14:ripple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75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tângulo 1"/>
          <p:cNvSpPr>
            <a:spLocks noChangeArrowheads="1"/>
          </p:cNvSpPr>
          <p:nvPr/>
        </p:nvSpPr>
        <p:spPr bwMode="auto">
          <a:xfrm>
            <a:off x="3203848" y="4581128"/>
            <a:ext cx="3222104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Quem ama não esquece quem ama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O amor é assim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Eu tenho esquecido de mim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Mas dela eu nunca me esqueço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Por ela esse amor infinito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O amor mais bonito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É assim nosso amor sem limite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O maior e mais forte que existe</a:t>
            </a:r>
            <a:endParaRPr lang="pt-BR" sz="32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9000">
        <p14:doors dir="vert"/>
      </p:transition>
    </mc:Choice>
    <mc:Fallback xmlns="">
      <p:transition spd="slow" advTm="3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164288" y="5229200"/>
            <a:ext cx="185387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  <a:cs typeface="+mn-cs"/>
              </a:rPr>
              <a:t>Vivo por ela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  <a:cs typeface="+mn-cs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  <a:cs typeface="+mn-cs"/>
              </a:rPr>
              <a:t>Ninguém duvida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  <a:cs typeface="+mn-cs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  <a:cs typeface="+mn-cs"/>
              </a:rPr>
              <a:t>Porque ela é tudo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  <a:cs typeface="+mn-cs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  <a:cs typeface="+mn-cs"/>
              </a:rPr>
              <a:t>Na minha vida</a:t>
            </a:r>
            <a:endParaRPr lang="pt-BR" sz="2800" b="1" dirty="0">
              <a:solidFill>
                <a:srgbClr val="002060"/>
              </a:solidFill>
              <a:latin typeface="Comic Sans MS" pitchFamily="66" charset="0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>
        <p14:honeycomb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22000">
        <p14:glitter pattern="hexagon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tângulo 1"/>
          <p:cNvSpPr>
            <a:spLocks noChangeArrowheads="1"/>
          </p:cNvSpPr>
          <p:nvPr/>
        </p:nvSpPr>
        <p:spPr bwMode="auto">
          <a:xfrm>
            <a:off x="4139952" y="4896722"/>
            <a:ext cx="3151188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Quem ama não esquece quem ama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O amor é assim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Eu tenho esquecido de mim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Mas dela eu nunca me esqueço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Por ela esse amor infinito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O amor mais bonito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É assim nosso amor sem limite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O maior e mais forte que existe</a:t>
            </a:r>
            <a:endParaRPr lang="pt-BR" sz="32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6000">
        <p14:flip dir="r"/>
      </p:transition>
    </mc:Choice>
    <mc:Fallback xmlns="">
      <p:transition spd="slow" advTm="4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tângulo 1"/>
          <p:cNvSpPr>
            <a:spLocks noChangeArrowheads="1"/>
          </p:cNvSpPr>
          <p:nvPr/>
        </p:nvSpPr>
        <p:spPr bwMode="auto">
          <a:xfrm>
            <a:off x="683568" y="5373216"/>
            <a:ext cx="18542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Vivo por ela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Ninguém duvida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Porque ela é tudo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Na minha vida</a:t>
            </a:r>
            <a:endParaRPr lang="pt-BR" sz="28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2000">
        <p14:prism isInverted="1"/>
      </p:transition>
    </mc:Choice>
    <mc:Fallback xmlns="">
      <p:transition spd="slow" advTm="6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75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427984" y="1606338"/>
            <a:ext cx="4608512" cy="5109091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000" dirty="0" smtClean="0">
              <a:solidFill>
                <a:schemeClr val="bg1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000" dirty="0" smtClean="0">
              <a:solidFill>
                <a:schemeClr val="bg1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00" dirty="0" smtClean="0">
                <a:solidFill>
                  <a:schemeClr val="bg1"/>
                </a:solidFill>
                <a:latin typeface="+mn-lt"/>
                <a:cs typeface="+mn-cs"/>
              </a:rPr>
              <a:t>Quando </a:t>
            </a: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a gente ama alguém de verdade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Esse amor não se esquece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O Tempo passa, tudo passa, mas no peito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O amor permanece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E qualquer minuto longe é demais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A saudade atormenta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Mas qualquer minuto perto é bom demais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O amor só aumenta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/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  <a:t>Vivo por ela</a:t>
            </a:r>
            <a:b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  <a:t>Ninguém duvida</a:t>
            </a:r>
            <a:b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  <a:t>Porque ela é tudo</a:t>
            </a:r>
            <a:b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  <a:t>Na minha vida</a:t>
            </a:r>
            <a:b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  <a:t/>
            </a:r>
            <a:b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Eu nunca imaginei que houvesse no mundo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Um amor desse jeito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Do tipo que quando se tem não se sabe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Se cabe no peito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Mas eu posso dizer que sei o que é ter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Um amor de verdade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E um amor assim eu sei que é pra sempre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É pra eternidade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  <a:t/>
            </a:r>
            <a:b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50" dirty="0" smtClean="0">
                <a:solidFill>
                  <a:schemeClr val="bg1"/>
                </a:solidFill>
                <a:latin typeface="+mn-lt"/>
                <a:cs typeface="+mn-cs"/>
              </a:rPr>
              <a:t>Vivo </a:t>
            </a:r>
            <a: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  <a:t>por ela</a:t>
            </a:r>
            <a:b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  <a:t>Ninguém duvida</a:t>
            </a:r>
            <a:b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  <a:t>Porque ela é tudo</a:t>
            </a:r>
            <a:b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  <a:t>Na minha vida</a:t>
            </a:r>
            <a:b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</a:br>
            <a:endParaRPr lang="pt-BR" sz="1050" dirty="0" smtClean="0">
              <a:solidFill>
                <a:schemeClr val="bg1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050" dirty="0">
              <a:solidFill>
                <a:schemeClr val="bg1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050" dirty="0" smtClean="0">
              <a:solidFill>
                <a:schemeClr val="bg1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050" dirty="0">
              <a:solidFill>
                <a:schemeClr val="bg1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00" dirty="0" smtClean="0">
                <a:solidFill>
                  <a:schemeClr val="bg1"/>
                </a:solidFill>
                <a:latin typeface="+mn-lt"/>
                <a:cs typeface="+mn-cs"/>
              </a:rPr>
              <a:t>Quem </a:t>
            </a: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ama não esquece quem ama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O amor é assim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Eu tenho esquecido de mim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Mas dela eu nunca me esqueço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Por ela esse amor infinito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O amor mais bonito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É assim nosso amor sem limite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O maior e mais forte que existe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  <a:t/>
            </a:r>
            <a:b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  <a:t>Vivo por ela</a:t>
            </a:r>
            <a:b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  <a:t>Ninguém duvida</a:t>
            </a:r>
            <a:b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  <a:t>Porque ela é tudo</a:t>
            </a:r>
            <a:b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  <a:t>Na minha vida</a:t>
            </a:r>
            <a:b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  <a:t/>
            </a:r>
            <a:b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Quem ama não esquece quem ama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O amor é assim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Eu tenho</a:t>
            </a:r>
            <a:r>
              <a:rPr lang="pt-BR" sz="1000" dirty="0">
                <a:latin typeface="+mn-lt"/>
                <a:cs typeface="+mn-cs"/>
              </a:rPr>
              <a:t> esquecido de mim</a:t>
            </a:r>
            <a:br>
              <a:rPr lang="pt-BR" sz="1000" dirty="0"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Mas dela eu nunca me esqueço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Por ela esse amor infinito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O amor mais bonito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É assim nosso amor sem limite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>O maior e mais forte que existe</a:t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  <a:t/>
            </a:r>
            <a:br>
              <a:rPr lang="pt-BR" sz="10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  <a:t>Vivo por ela</a:t>
            </a:r>
            <a:b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  <a:t>Ninguém duvida</a:t>
            </a:r>
            <a:b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  <a:t>Porque ela é tudo</a:t>
            </a:r>
            <a:b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pt-BR" sz="1050" dirty="0">
                <a:solidFill>
                  <a:schemeClr val="bg1"/>
                </a:solidFill>
                <a:latin typeface="+mn-lt"/>
                <a:cs typeface="+mn-cs"/>
              </a:rPr>
              <a:t>Na minha vida</a:t>
            </a:r>
          </a:p>
        </p:txBody>
      </p:sp>
      <p:sp>
        <p:nvSpPr>
          <p:cNvPr id="3" name="Retângulo 2"/>
          <p:cNvSpPr/>
          <p:nvPr/>
        </p:nvSpPr>
        <p:spPr>
          <a:xfrm>
            <a:off x="4097773" y="261414"/>
            <a:ext cx="493872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Amor sem </a:t>
            </a:r>
            <a:r>
              <a:rPr lang="pt-BR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limite</a:t>
            </a:r>
            <a:endParaRPr lang="pt-B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5207017" y="1124744"/>
            <a:ext cx="272023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Roberto Carlos </a:t>
            </a:r>
            <a:endParaRPr lang="pt-BR" sz="2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023070" y="5517232"/>
            <a:ext cx="33843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b="1" dirty="0">
                <a:solidFill>
                  <a:srgbClr val="FFFF00"/>
                </a:solidFill>
                <a:latin typeface="Berlin Sans FB Demi" pitchFamily="34" charset="0"/>
              </a:rPr>
              <a:t>Formatação: </a:t>
            </a:r>
            <a:r>
              <a:rPr lang="pt-BR" b="1" dirty="0" err="1">
                <a:solidFill>
                  <a:srgbClr val="FFFF00"/>
                </a:solidFill>
                <a:latin typeface="Berlin Sans FB Demi" pitchFamily="34" charset="0"/>
              </a:rPr>
              <a:t>acnnassifslides</a:t>
            </a:r>
            <a:r>
              <a:rPr lang="pt-BR" b="1" dirty="0">
                <a:solidFill>
                  <a:srgbClr val="FFFF00"/>
                </a:solidFill>
                <a:latin typeface="Berlin Sans FB Demi" pitchFamily="34" charset="0"/>
              </a:rPr>
              <a:t>  </a:t>
            </a:r>
            <a:endParaRPr lang="pt-BR" b="1" dirty="0" smtClean="0">
              <a:solidFill>
                <a:srgbClr val="FFFF00"/>
              </a:solidFill>
              <a:latin typeface="Berlin Sans FB Demi" pitchFamily="34" charset="0"/>
            </a:endParaRPr>
          </a:p>
          <a:p>
            <a:pPr lvl="0" algn="ctr"/>
            <a:r>
              <a:rPr lang="pt-BR" b="1" dirty="0" smtClean="0">
                <a:solidFill>
                  <a:srgbClr val="FFFF00"/>
                </a:solidFill>
                <a:latin typeface="Berlin Sans FB Demi" pitchFamily="34" charset="0"/>
              </a:rPr>
              <a:t>13/08/2013</a:t>
            </a:r>
            <a:endParaRPr lang="pt-BR" b="1" dirty="0">
              <a:solidFill>
                <a:srgbClr val="FFFF00"/>
              </a:solidFill>
              <a:latin typeface="Berlin Sans FB Demi" pitchFamily="34" charset="0"/>
            </a:endParaRPr>
          </a:p>
          <a:p>
            <a:pPr lvl="0" algn="ctr"/>
            <a:r>
              <a:rPr lang="pt-BR" b="1" dirty="0">
                <a:solidFill>
                  <a:srgbClr val="FFFF00"/>
                </a:solidFill>
                <a:latin typeface="Berlin Sans FB Demi" pitchFamily="34" charset="0"/>
              </a:rPr>
              <a:t>Imagens: Internet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0">
        <p14:ferris dir="l"/>
      </p:transition>
    </mc:Choice>
    <mc:Fallback xmlns="">
      <p:transition spd="slow" advTm="24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70</Words>
  <Application>Microsoft Office PowerPoint</Application>
  <PresentationFormat>Apresentação na tela (4:3)</PresentationFormat>
  <Paragraphs>25</Paragraphs>
  <Slides>11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30</cp:revision>
  <dcterms:created xsi:type="dcterms:W3CDTF">2012-07-09T03:56:33Z</dcterms:created>
  <dcterms:modified xsi:type="dcterms:W3CDTF">2013-09-11T18:41:46Z</dcterms:modified>
</cp:coreProperties>
</file>