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2" r:id="rId6"/>
    <p:sldId id="265" r:id="rId7"/>
    <p:sldId id="263" r:id="rId8"/>
    <p:sldId id="264" r:id="rId9"/>
    <p:sldId id="261" r:id="rId10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7B738BF-4D0C-4AD4-9071-3A53B7949E0A}" type="datetimeFigureOut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es-A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B1BFB3-95C9-490D-A005-B997D3FAFF0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682303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20708-E7B9-4E43-A376-1EA95117F192}" type="datetime1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CRÉDITOS e FORMATAÇÃO 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647CA-5C7A-45D4-91BC-E8BD976BB28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11913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60CB0-4D49-4206-B3C7-67E34BFCE034}" type="datetime1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CRÉDITOS e FORMATAÇÃO 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6AC51-DF0B-4891-9E8A-34F283F4B6D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40485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1A60F-6306-4C4D-95DE-A227FE66FE2E}" type="datetime1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CRÉDITOS e FORMATAÇÃO 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72A2C-76C3-4BD5-AC0A-683D9D6F794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61234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B8A90-11A7-4811-B359-B72DCD04E454}" type="datetime1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CRÉDITOS e FORMATAÇÃO : 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3D452-50C8-49A0-8936-C7C0C047AA3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09195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D29D4-DBB1-4100-A2C1-CE2DD90D4679}" type="datetime1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CRÉDITOS e FORMATAÇÃO : acnnassifslides 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67A2C-83CE-4EA2-B374-E9D5D6E7E69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65386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8538B-8EBA-4142-9973-49F07F904BEA}" type="datetime1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CRÉDITOS e FORMATAÇÃO : acnnassifslides 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4BEF4-1375-49E2-A8E2-FA20DA190D5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18413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FCD38-4D22-4BD4-8457-A53B8210C7D0}" type="datetime1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CRÉDITOS e FORMATAÇÃO : acnnassifslides 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58AF6-B993-498E-84BF-68BA685FE27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52931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24BAB-FF10-4E61-A378-DA1526B3C6F4}" type="datetime1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CRÉDITOS e FORMATAÇÃO : 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A9781-EF77-4CAA-9828-C407450F06E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10770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C4800-7077-4778-A98F-A2FD407C51EE}" type="datetime1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CRÉDITOS e FORMATAÇÃO : 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D0D7E-8E68-4F45-9A89-DF1462C5BD6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36065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F29FC-999B-489C-B4B8-7638561C72D8}" type="datetime1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CRÉDITOS e FORMATAÇÃO 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CA1A2-E3F5-4830-B0E5-8DB6627937C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76642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62962-BCF2-4596-ACF2-5A9BE67579A6}" type="datetime1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CRÉDITOS e FORMATAÇÃO 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F8988-BA7A-483B-8004-F6E0FEDA5E0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65555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834B0CB-9710-4C26-A121-7695CA295E9F}" type="datetime1">
              <a:rPr lang="es-AR"/>
              <a:pPr>
                <a:defRPr/>
              </a:pPr>
              <a:t>04/04/2015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s-AR"/>
              <a:t>CRÉDITOS e FORMATAÇÃO 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E702944-05B4-4083-9609-BFE32660AB7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320800" y="5157192"/>
            <a:ext cx="65024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3600" b="1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Ai</a:t>
            </a:r>
            <a:r>
              <a:rPr lang="es-AR" altLang="pt-BR" sz="3600" b="1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, Que Saudades da </a:t>
            </a:r>
            <a:r>
              <a:rPr lang="es-AR" altLang="pt-BR" sz="3600" b="1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Amélia</a:t>
            </a:r>
            <a:endParaRPr lang="es-AR" altLang="pt-BR" sz="3600" b="1" i="1" dirty="0">
              <a:solidFill>
                <a:srgbClr val="002060"/>
              </a:solidFill>
              <a:latin typeface="Rockwell" pitchFamily="18" charset="0"/>
              <a:cs typeface="Times New Roman" pitchFamily="18" charset="0"/>
            </a:endParaRPr>
          </a:p>
          <a:p>
            <a:pPr algn="ctr" eaLnBrk="1" hangingPunct="1"/>
            <a:r>
              <a:rPr lang="es-AR" altLang="pt-BR" b="1" i="1" dirty="0">
                <a:solidFill>
                  <a:srgbClr val="7030A0"/>
                </a:solidFill>
                <a:latin typeface="Trebuchet MS" pitchFamily="34" charset="0"/>
                <a:cs typeface="Times New Roman" pitchFamily="18" charset="0"/>
              </a:rPr>
              <a:t>Canta</a:t>
            </a:r>
            <a:r>
              <a:rPr lang="es-AR" altLang="pt-BR" sz="2800" b="1" i="1" dirty="0">
                <a:solidFill>
                  <a:srgbClr val="7030A0"/>
                </a:solidFill>
                <a:latin typeface="Trebuchet MS" pitchFamily="34" charset="0"/>
                <a:cs typeface="Times New Roman" pitchFamily="18" charset="0"/>
              </a:rPr>
              <a:t>: </a:t>
            </a:r>
            <a:r>
              <a:rPr lang="es-AR" altLang="pt-BR" sz="2800" b="1" i="1" dirty="0" err="1">
                <a:solidFill>
                  <a:srgbClr val="7030A0"/>
                </a:solidFill>
                <a:latin typeface="Trebuchet MS" pitchFamily="34" charset="0"/>
                <a:cs typeface="Times New Roman" pitchFamily="18" charset="0"/>
              </a:rPr>
              <a:t>Ataulfo</a:t>
            </a:r>
            <a:r>
              <a:rPr lang="es-AR" altLang="pt-BR" sz="2800" b="1" i="1" dirty="0">
                <a:solidFill>
                  <a:srgbClr val="7030A0"/>
                </a:solidFill>
                <a:latin typeface="Trebuchet MS" pitchFamily="34" charset="0"/>
                <a:cs typeface="Times New Roman" pitchFamily="18" charset="0"/>
              </a:rPr>
              <a:t> Alves </a:t>
            </a:r>
          </a:p>
          <a:p>
            <a:pPr algn="ctr"/>
            <a:r>
              <a:rPr lang="es-AR" altLang="pt-BR" sz="1200" b="1" dirty="0" err="1">
                <a:solidFill>
                  <a:srgbClr val="FFFF00"/>
                </a:solidFill>
                <a:latin typeface="Trebuchet MS" pitchFamily="34" charset="0"/>
                <a:cs typeface="Times New Roman" pitchFamily="18" charset="0"/>
              </a:rPr>
              <a:t>Composição</a:t>
            </a:r>
            <a:r>
              <a:rPr lang="es-AR" altLang="pt-BR" sz="1200" b="1" dirty="0">
                <a:solidFill>
                  <a:srgbClr val="FFFF00"/>
                </a:solidFill>
                <a:latin typeface="Trebuchet MS" pitchFamily="34" charset="0"/>
                <a:cs typeface="Times New Roman" pitchFamily="18" charset="0"/>
              </a:rPr>
              <a:t>: </a:t>
            </a:r>
            <a:r>
              <a:rPr lang="es-AR" altLang="pt-BR" sz="1200" b="1" dirty="0" err="1">
                <a:solidFill>
                  <a:srgbClr val="FFFF00"/>
                </a:solidFill>
                <a:latin typeface="Trebuchet MS" pitchFamily="34" charset="0"/>
                <a:cs typeface="Times New Roman" pitchFamily="18" charset="0"/>
              </a:rPr>
              <a:t>Ataulfo</a:t>
            </a:r>
            <a:r>
              <a:rPr lang="es-AR" altLang="pt-BR" sz="1200" b="1" dirty="0">
                <a:solidFill>
                  <a:srgbClr val="FFFF00"/>
                </a:solidFill>
                <a:latin typeface="Trebuchet MS" pitchFamily="34" charset="0"/>
                <a:cs typeface="Times New Roman" pitchFamily="18" charset="0"/>
              </a:rPr>
              <a:t> Alves e </a:t>
            </a:r>
            <a:r>
              <a:rPr lang="es-AR" altLang="pt-BR" sz="1200" b="1" dirty="0" err="1">
                <a:solidFill>
                  <a:srgbClr val="FFFF00"/>
                </a:solidFill>
                <a:latin typeface="Trebuchet MS" pitchFamily="34" charset="0"/>
                <a:cs typeface="Times New Roman" pitchFamily="18" charset="0"/>
              </a:rPr>
              <a:t>Mário</a:t>
            </a:r>
            <a:r>
              <a:rPr lang="es-AR" altLang="pt-BR" sz="1200" b="1" dirty="0">
                <a:solidFill>
                  <a:srgbClr val="FFFF00"/>
                </a:solidFill>
                <a:latin typeface="Trebuchet MS" pitchFamily="34" charset="0"/>
                <a:cs typeface="Times New Roman" pitchFamily="18" charset="0"/>
              </a:rPr>
              <a:t> Lago</a:t>
            </a:r>
            <a:r>
              <a:rPr lang="es-AR" altLang="pt-BR" sz="1200" b="1" dirty="0">
                <a:solidFill>
                  <a:srgbClr val="FFFF00"/>
                </a:solidFill>
              </a:rPr>
              <a:t> </a:t>
            </a:r>
            <a:endParaRPr lang="es-AR" altLang="pt-BR" sz="3600" b="1" dirty="0">
              <a:solidFill>
                <a:srgbClr val="FFFF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altLang="pt-BR" dirty="0" smtClean="0">
                <a:solidFill>
                  <a:srgbClr val="FFFF00"/>
                </a:solidFill>
                <a:latin typeface="Calibri" pitchFamily="34" charset="0"/>
              </a:rPr>
              <a:t>FORMATAÇÃO </a:t>
            </a:r>
            <a:r>
              <a:rPr lang="es-AR" altLang="pt-BR" dirty="0">
                <a:solidFill>
                  <a:srgbClr val="FFFF00"/>
                </a:solidFill>
                <a:latin typeface="Calibri" pitchFamily="34" charset="0"/>
              </a:rPr>
              <a:t>: </a:t>
            </a:r>
            <a:r>
              <a:rPr lang="es-AR" altLang="pt-BR" dirty="0" err="1">
                <a:solidFill>
                  <a:srgbClr val="FFFF00"/>
                </a:solidFill>
                <a:latin typeface="Calibri" pitchFamily="34" charset="0"/>
              </a:rPr>
              <a:t>acnnassifslides</a:t>
            </a:r>
            <a:r>
              <a:rPr lang="es-AR" altLang="pt-BR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es-AR" altLang="pt-BR" dirty="0" smtClean="0">
                <a:solidFill>
                  <a:srgbClr val="FFFF00"/>
                </a:solidFill>
                <a:latin typeface="Calibri" pitchFamily="34" charset="0"/>
              </a:rPr>
              <a:t> - 04/04/2015</a:t>
            </a:r>
            <a:endParaRPr lang="es-AR" altLang="pt-BR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5" name="Extr970.wav">
            <a:hlinkClick r:id="" action="ppaction://media"/>
          </p:cNvPr>
          <p:cNvPicPr>
            <a:picLocks noRot="1" noChangeAspect="1"/>
          </p:cNvPicPr>
          <p:nvPr>
            <a:wavAudioFile r:embed="rId1" name="Extract fromL.ALVES CD 10 141414- Track 12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5121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t="-2000" r="-10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5024438" y="5661025"/>
            <a:ext cx="4119562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Nunca vi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fazer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tanta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exigência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Nem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fazer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o que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você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me faz</a:t>
            </a:r>
            <a:b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Você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não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sabe o que é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consciência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Não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vê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que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eu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sou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um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pobre rapaz</a:t>
            </a:r>
            <a:endParaRPr lang="es-AR" altLang="pt-BR" sz="16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075" name="Retângulo 2"/>
          <p:cNvSpPr>
            <a:spLocks noChangeArrowheads="1"/>
          </p:cNvSpPr>
          <p:nvPr/>
        </p:nvSpPr>
        <p:spPr bwMode="auto">
          <a:xfrm>
            <a:off x="3049106" y="214313"/>
            <a:ext cx="25552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1400" b="1" i="1" dirty="0" err="1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rPr>
              <a:t>Ai</a:t>
            </a:r>
            <a:r>
              <a:rPr lang="es-AR" altLang="pt-BR" sz="1400" b="1" i="1" dirty="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rPr>
              <a:t>, Que Saudades da </a:t>
            </a:r>
            <a:r>
              <a:rPr lang="es-AR" altLang="pt-BR" sz="1400" b="1" i="1" dirty="0" err="1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rPr>
              <a:t>Amélia</a:t>
            </a:r>
            <a:endParaRPr lang="es-AR" altLang="pt-BR" sz="1400" b="1" i="1" dirty="0">
              <a:solidFill>
                <a:schemeClr val="bg1"/>
              </a:solidFill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076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0" y="6492875"/>
            <a:ext cx="151923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altLang="pt-BR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s-AR" altLang="pt-BR">
                <a:solidFill>
                  <a:schemeClr val="bg1"/>
                </a:solidFill>
                <a:latin typeface="Calibri" pitchFamily="34" charset="0"/>
              </a:rPr>
              <a:t>FORMATAÇÃO :</a:t>
            </a:r>
          </a:p>
          <a:p>
            <a:pPr eaLnBrk="1" hangingPunct="1"/>
            <a:r>
              <a:rPr lang="es-AR" altLang="pt-BR">
                <a:solidFill>
                  <a:schemeClr val="bg1"/>
                </a:solidFill>
                <a:latin typeface="Calibri" pitchFamily="34" charset="0"/>
              </a:rPr>
              <a:t> acnnassifslides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9860">
        <p14:prism isContent="1"/>
      </p:transition>
    </mc:Choice>
    <mc:Fallback xmlns="">
      <p:transition spd="slow" advTm="198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4816475" y="5516563"/>
            <a:ext cx="4297363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Você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só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pensa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em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luxo e riqueza</a:t>
            </a:r>
            <a:b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Tudo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o que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você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vê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,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você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quer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Ai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,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meu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Deus, que saudade da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Amélia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Aquilo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sim é que era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mulher</a:t>
            </a:r>
            <a:endParaRPr lang="es-AR" altLang="pt-BR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099" name="Retângulo 2"/>
          <p:cNvSpPr>
            <a:spLocks noChangeArrowheads="1"/>
          </p:cNvSpPr>
          <p:nvPr/>
        </p:nvSpPr>
        <p:spPr bwMode="auto">
          <a:xfrm>
            <a:off x="3120544" y="214313"/>
            <a:ext cx="25552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1400" b="1" i="1" dirty="0" err="1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Ai</a:t>
            </a:r>
            <a:r>
              <a:rPr lang="es-AR" altLang="pt-BR" sz="1400" b="1" i="1" dirty="0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, Que Saudades da </a:t>
            </a:r>
            <a:r>
              <a:rPr lang="es-AR" altLang="pt-BR" sz="1400" b="1" i="1" dirty="0" err="1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Amélia</a:t>
            </a:r>
            <a:endParaRPr lang="es-AR" altLang="pt-BR" sz="1400" b="1" i="1" dirty="0">
              <a:solidFill>
                <a:srgbClr val="002060"/>
              </a:solidFill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4100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179388" y="6308725"/>
            <a:ext cx="159226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altLang="pt-BR">
                <a:solidFill>
                  <a:srgbClr val="002060"/>
                </a:solidFill>
                <a:latin typeface="Calibri" pitchFamily="34" charset="0"/>
              </a:rPr>
              <a:t> FORMATAÇÃO :</a:t>
            </a:r>
          </a:p>
          <a:p>
            <a:pPr eaLnBrk="1" hangingPunct="1"/>
            <a:r>
              <a:rPr lang="es-AR" altLang="pt-BR">
                <a:solidFill>
                  <a:srgbClr val="002060"/>
                </a:solidFill>
                <a:latin typeface="Calibri" pitchFamily="34" charset="0"/>
              </a:rPr>
              <a:t>acnnassifslides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0000">
        <p14:pan dir="u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1043608" y="5756424"/>
            <a:ext cx="39592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Às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vezes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passava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fome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ao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meu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lado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E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achava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bonito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não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ter o que comer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Quando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me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via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contrariado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Dizia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: "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Meu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filho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, o que se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há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de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fazer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!”</a:t>
            </a:r>
            <a:endParaRPr lang="es-A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123" name="Retângulo 2"/>
          <p:cNvSpPr>
            <a:spLocks noChangeArrowheads="1"/>
          </p:cNvSpPr>
          <p:nvPr/>
        </p:nvSpPr>
        <p:spPr bwMode="auto">
          <a:xfrm>
            <a:off x="2786063" y="214313"/>
            <a:ext cx="32242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b="1" i="1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Ai, Que Saudades da Amélia</a:t>
            </a:r>
          </a:p>
        </p:txBody>
      </p:sp>
      <p:sp>
        <p:nvSpPr>
          <p:cNvPr id="5124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6660232" y="6267450"/>
            <a:ext cx="159226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altLang="pt-BR" dirty="0">
                <a:solidFill>
                  <a:schemeClr val="bg1"/>
                </a:solidFill>
                <a:latin typeface="Calibri" pitchFamily="34" charset="0"/>
              </a:rPr>
              <a:t> FORMATAÇÃO : </a:t>
            </a:r>
          </a:p>
          <a:p>
            <a:pPr eaLnBrk="1" hangingPunct="1"/>
            <a:r>
              <a:rPr lang="es-AR" altLang="pt-BR" dirty="0" err="1">
                <a:solidFill>
                  <a:schemeClr val="bg1"/>
                </a:solidFill>
                <a:latin typeface="Calibri" pitchFamily="34" charset="0"/>
              </a:rPr>
              <a:t>acnnassifslides</a:t>
            </a:r>
            <a:r>
              <a:rPr lang="es-AR" altLang="pt-BR" dirty="0">
                <a:solidFill>
                  <a:schemeClr val="bg1"/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0">
        <p14:prism isContent="1" isInverted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17463" y="5445125"/>
            <a:ext cx="42275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Amélia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não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tinha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a menor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vaidade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Amélia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é que era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mulher</a:t>
            </a:r>
            <a:r>
              <a:rPr lang="es-AR" altLang="pt-BR" sz="16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de </a:t>
            </a:r>
            <a:r>
              <a:rPr lang="es-AR" altLang="pt-BR" sz="1600" b="1" dirty="0" err="1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verdade</a:t>
            </a:r>
            <a:endParaRPr lang="es-AR" altLang="pt-BR" sz="16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6147" name="Retângulo 2"/>
          <p:cNvSpPr>
            <a:spLocks noChangeArrowheads="1"/>
          </p:cNvSpPr>
          <p:nvPr/>
        </p:nvSpPr>
        <p:spPr bwMode="auto">
          <a:xfrm>
            <a:off x="3263419" y="285750"/>
            <a:ext cx="25552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1400" b="1" i="1" dirty="0" err="1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Ai</a:t>
            </a:r>
            <a:r>
              <a:rPr lang="es-AR" altLang="pt-BR" sz="1400" b="1" i="1" dirty="0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, Que Saudades da </a:t>
            </a:r>
            <a:r>
              <a:rPr lang="es-AR" altLang="pt-BR" sz="1400" b="1" i="1" dirty="0" err="1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Amélia</a:t>
            </a:r>
            <a:endParaRPr lang="es-AR" altLang="pt-BR" sz="1400" b="1" i="1" dirty="0">
              <a:solidFill>
                <a:srgbClr val="002060"/>
              </a:solidFill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6148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7451725" y="6308725"/>
            <a:ext cx="177641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altLang="pt-BR" b="1">
                <a:solidFill>
                  <a:srgbClr val="002060"/>
                </a:solidFill>
                <a:latin typeface="Calibri" pitchFamily="34" charset="0"/>
              </a:rPr>
              <a:t> FORMATAÇÃO : </a:t>
            </a:r>
          </a:p>
          <a:p>
            <a:pPr eaLnBrk="1" hangingPunct="1"/>
            <a:r>
              <a:rPr lang="es-AR" altLang="pt-BR" b="1">
                <a:solidFill>
                  <a:srgbClr val="002060"/>
                </a:solidFill>
                <a:latin typeface="Calibri" pitchFamily="34" charset="0"/>
              </a:rPr>
              <a:t>acnnassifslides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2000">
        <p14:prism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-540568" y="638132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es-AR" dirty="0" smtClean="0">
                <a:solidFill>
                  <a:srgbClr val="002060"/>
                </a:solidFill>
              </a:rPr>
              <a:t>: </a:t>
            </a:r>
            <a:r>
              <a:rPr lang="es-AR" dirty="0" err="1">
                <a:solidFill>
                  <a:schemeClr val="bg1"/>
                </a:solidFill>
              </a:rPr>
              <a:t>acnnassifslides</a:t>
            </a:r>
            <a:r>
              <a:rPr lang="es-AR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0">
        <p14:honeycomb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5076825" y="5732463"/>
            <a:ext cx="397192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Às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vezes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passava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fome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ao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meu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lado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E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achava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bonito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não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ter o que comer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Quando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me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via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contrariado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Dizia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: "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Meu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filho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, o que se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há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de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fazer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!”</a:t>
            </a:r>
            <a:endParaRPr lang="es-A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195" name="Retângulo 2"/>
          <p:cNvSpPr>
            <a:spLocks noChangeArrowheads="1"/>
          </p:cNvSpPr>
          <p:nvPr/>
        </p:nvSpPr>
        <p:spPr bwMode="auto">
          <a:xfrm>
            <a:off x="3120544" y="214313"/>
            <a:ext cx="25552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1400" b="1" i="1" dirty="0" err="1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rPr>
              <a:t>Ai</a:t>
            </a:r>
            <a:r>
              <a:rPr lang="es-AR" altLang="pt-BR" sz="1400" b="1" i="1" dirty="0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rPr>
              <a:t>, Que Saudades da </a:t>
            </a:r>
            <a:r>
              <a:rPr lang="es-AR" altLang="pt-BR" sz="1400" b="1" i="1" dirty="0" err="1">
                <a:solidFill>
                  <a:schemeClr val="bg1"/>
                </a:solidFill>
                <a:latin typeface="Trebuchet MS" pitchFamily="34" charset="0"/>
                <a:cs typeface="Times New Roman" pitchFamily="18" charset="0"/>
              </a:rPr>
              <a:t>Amélia</a:t>
            </a:r>
            <a:endParaRPr lang="es-AR" altLang="pt-BR" sz="1400" b="1" i="1" dirty="0">
              <a:solidFill>
                <a:schemeClr val="bg1"/>
              </a:solidFill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8196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323850" y="6308725"/>
            <a:ext cx="180816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altLang="pt-BR">
                <a:solidFill>
                  <a:schemeClr val="bg1"/>
                </a:solidFill>
                <a:latin typeface="Calibri" pitchFamily="34" charset="0"/>
              </a:rPr>
              <a:t>FORMATAÇÃO : </a:t>
            </a:r>
          </a:p>
          <a:p>
            <a:pPr eaLnBrk="1" hangingPunct="1"/>
            <a:r>
              <a:rPr lang="es-AR" altLang="pt-BR">
                <a:solidFill>
                  <a:schemeClr val="bg1"/>
                </a:solidFill>
                <a:latin typeface="Calibri" pitchFamily="34" charset="0"/>
              </a:rPr>
              <a:t>acnnassifslides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0">
        <p14:prism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223838" y="5661025"/>
            <a:ext cx="43576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Amélia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não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tinha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a menor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vaidade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Amélia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é que era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mulher</a:t>
            </a:r>
            <a:r>
              <a:rPr lang="es-AR" altLang="pt-BR" sz="16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de </a:t>
            </a:r>
            <a:r>
              <a:rPr lang="es-AR" altLang="pt-BR" sz="1600" b="1" dirty="0" err="1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verdade</a:t>
            </a:r>
            <a:endParaRPr lang="es-AR" altLang="pt-BR" sz="16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219" name="Retângulo 2"/>
          <p:cNvSpPr>
            <a:spLocks noChangeArrowheads="1"/>
          </p:cNvSpPr>
          <p:nvPr/>
        </p:nvSpPr>
        <p:spPr bwMode="auto">
          <a:xfrm>
            <a:off x="3263419" y="285750"/>
            <a:ext cx="25552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1400" b="1" i="1" dirty="0" err="1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Ai</a:t>
            </a:r>
            <a:r>
              <a:rPr lang="es-AR" altLang="pt-BR" sz="1400" b="1" i="1" dirty="0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, Que Saudades da </a:t>
            </a:r>
            <a:r>
              <a:rPr lang="es-AR" altLang="pt-BR" sz="1400" b="1" i="1" dirty="0" err="1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Amélia</a:t>
            </a:r>
            <a:endParaRPr lang="es-AR" altLang="pt-BR" sz="1400" b="1" i="1" dirty="0">
              <a:solidFill>
                <a:srgbClr val="002060"/>
              </a:solidFill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9220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6011863" y="61658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altLang="pt-BR">
                <a:solidFill>
                  <a:srgbClr val="002060"/>
                </a:solidFill>
                <a:latin typeface="Calibri" pitchFamily="34" charset="0"/>
              </a:rPr>
              <a:t> FORMATAÇÃO : </a:t>
            </a:r>
          </a:p>
          <a:p>
            <a:pPr eaLnBrk="1" hangingPunct="1"/>
            <a:r>
              <a:rPr lang="es-AR" altLang="pt-BR">
                <a:solidFill>
                  <a:srgbClr val="002060"/>
                </a:solidFill>
                <a:latin typeface="Calibri" pitchFamily="34" charset="0"/>
              </a:rPr>
              <a:t>acnnassifslides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6000">
        <p14:flip dir="r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57188" y="214313"/>
            <a:ext cx="4000500" cy="543242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AR" altLang="pt-BR" sz="2000" b="1" dirty="0" err="1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Ai</a:t>
            </a:r>
            <a:r>
              <a:rPr lang="es-AR" altLang="pt-BR" sz="2000" b="1" dirty="0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, Que Saudades da </a:t>
            </a:r>
            <a:r>
              <a:rPr lang="es-AR" altLang="pt-BR" sz="2000" b="1" dirty="0" err="1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Amélia</a:t>
            </a:r>
            <a:endParaRPr lang="es-AR" altLang="pt-BR" sz="2000" b="1" dirty="0">
              <a:solidFill>
                <a:srgbClr val="002060"/>
              </a:solidFill>
              <a:latin typeface="Trebuchet MS" pitchFamily="34" charset="0"/>
              <a:cs typeface="Times New Roman" pitchFamily="18" charset="0"/>
            </a:endParaRPr>
          </a:p>
          <a:p>
            <a:pPr algn="ctr"/>
            <a:r>
              <a:rPr lang="es-AR" altLang="pt-BR" sz="1700" i="1" dirty="0">
                <a:solidFill>
                  <a:srgbClr val="FF6600"/>
                </a:solidFill>
                <a:latin typeface="Trebuchet MS" pitchFamily="34" charset="0"/>
                <a:cs typeface="Times New Roman" pitchFamily="18" charset="0"/>
              </a:rPr>
              <a:t>Canta: </a:t>
            </a:r>
            <a:r>
              <a:rPr lang="es-AR" altLang="pt-BR" sz="1700" i="1" dirty="0" err="1">
                <a:solidFill>
                  <a:srgbClr val="FF6600"/>
                </a:solidFill>
                <a:latin typeface="Trebuchet MS" pitchFamily="34" charset="0"/>
                <a:cs typeface="Times New Roman" pitchFamily="18" charset="0"/>
              </a:rPr>
              <a:t>Ataulfo</a:t>
            </a:r>
            <a:r>
              <a:rPr lang="es-AR" altLang="pt-BR" sz="1700" i="1" dirty="0">
                <a:solidFill>
                  <a:srgbClr val="FF6600"/>
                </a:solidFill>
                <a:latin typeface="Trebuchet MS" pitchFamily="34" charset="0"/>
                <a:cs typeface="Times New Roman" pitchFamily="18" charset="0"/>
              </a:rPr>
              <a:t> Alves </a:t>
            </a:r>
          </a:p>
          <a:p>
            <a:pPr algn="ctr"/>
            <a:endParaRPr lang="es-AR" altLang="pt-BR" sz="1400" dirty="0">
              <a:solidFill>
                <a:srgbClr val="999999"/>
              </a:solidFill>
              <a:latin typeface="Trebuchet MS" pitchFamily="34" charset="0"/>
              <a:cs typeface="Times New Roman" pitchFamily="18" charset="0"/>
            </a:endParaRPr>
          </a:p>
          <a:p>
            <a:pPr algn="ctr"/>
            <a:r>
              <a:rPr lang="es-AR" altLang="pt-BR" sz="1200" dirty="0" err="1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Composição</a:t>
            </a:r>
            <a:r>
              <a:rPr lang="es-AR" altLang="pt-BR" sz="1400" dirty="0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: </a:t>
            </a:r>
            <a:r>
              <a:rPr lang="es-AR" altLang="pt-BR" sz="1400" b="1" i="1" dirty="0" err="1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Ataulfo</a:t>
            </a:r>
            <a:r>
              <a:rPr lang="es-AR" altLang="pt-BR" sz="1400" b="1" i="1" dirty="0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 Alves e </a:t>
            </a:r>
            <a:r>
              <a:rPr lang="es-AR" altLang="pt-BR" sz="1400" b="1" i="1" dirty="0" err="1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Mário</a:t>
            </a:r>
            <a:r>
              <a:rPr lang="es-AR" altLang="pt-BR" sz="1400" b="1" i="1" dirty="0">
                <a:solidFill>
                  <a:srgbClr val="002060"/>
                </a:solidFill>
                <a:latin typeface="Trebuchet MS" pitchFamily="34" charset="0"/>
                <a:cs typeface="Times New Roman" pitchFamily="18" charset="0"/>
              </a:rPr>
              <a:t> Lago</a:t>
            </a:r>
            <a:endParaRPr lang="es-AR" altLang="pt-BR" sz="2800" b="1" i="1" dirty="0">
              <a:solidFill>
                <a:srgbClr val="002060"/>
              </a:solidFill>
              <a:latin typeface="Trebuchet MS" pitchFamily="34" charset="0"/>
              <a:cs typeface="Times New Roman" pitchFamily="18" charset="0"/>
            </a:endParaRPr>
          </a:p>
          <a:p>
            <a:endParaRPr lang="es-AR" altLang="pt-BR" sz="1600" dirty="0">
              <a:solidFill>
                <a:srgbClr val="002060"/>
              </a:solidFill>
              <a:latin typeface="Trebuchet MS" pitchFamily="34" charset="0"/>
              <a:cs typeface="Times New Roman" pitchFamily="18" charset="0"/>
            </a:endParaRPr>
          </a:p>
          <a:p>
            <a:pPr algn="ctr"/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Nunca vi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fazer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tanta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exigência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/>
            </a:r>
            <a:b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</a:b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Nem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fazer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o que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você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me faz</a:t>
            </a:r>
            <a:b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</a:b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Você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não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sabe o que é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consciência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/>
            </a:r>
            <a:b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</a:b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Não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vê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que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eu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sou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um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pobre rapaz</a:t>
            </a:r>
            <a:b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</a:br>
            <a:endParaRPr lang="es-AR" altLang="pt-BR" sz="1600" i="1" dirty="0">
              <a:solidFill>
                <a:srgbClr val="002060"/>
              </a:solidFill>
              <a:latin typeface="Rockwell" pitchFamily="18" charset="0"/>
              <a:cs typeface="Times New Roman" pitchFamily="18" charset="0"/>
            </a:endParaRPr>
          </a:p>
          <a:p>
            <a:pPr algn="ctr"/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Você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só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pensa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em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luxo e riqueza</a:t>
            </a:r>
            <a:b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</a:b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Tudo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o que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você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vê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,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você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quer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/>
            </a:r>
            <a:b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</a:b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Ai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,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meu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Deus, que saudade da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Amélia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/>
            </a:r>
            <a:b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</a:b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Aquilo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sim é que era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mulher</a:t>
            </a:r>
            <a:endParaRPr lang="es-AR" altLang="pt-BR" sz="1600" i="1" dirty="0">
              <a:solidFill>
                <a:srgbClr val="002060"/>
              </a:solidFill>
              <a:latin typeface="Rockwell" pitchFamily="18" charset="0"/>
              <a:cs typeface="Times New Roman" pitchFamily="18" charset="0"/>
            </a:endParaRPr>
          </a:p>
          <a:p>
            <a:pPr algn="ctr"/>
            <a:endParaRPr lang="es-AR" altLang="pt-BR" sz="1600" i="1" dirty="0">
              <a:solidFill>
                <a:srgbClr val="002060"/>
              </a:solidFill>
              <a:latin typeface="Rockwell" pitchFamily="18" charset="0"/>
              <a:cs typeface="Times New Roman" pitchFamily="18" charset="0"/>
            </a:endParaRPr>
          </a:p>
          <a:p>
            <a:pPr algn="ctr"/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Às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vezes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passava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fome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ao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meu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lado</a:t>
            </a:r>
            <a:b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</a:b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E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achava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bonito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não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ter o que comer</a:t>
            </a:r>
            <a:b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</a:b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Quando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me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via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contrariado</a:t>
            </a:r>
            <a:b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</a:b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Dizia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: "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Meu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filho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, o que se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há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de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fazer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!"</a:t>
            </a:r>
            <a:b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</a:br>
            <a:endParaRPr lang="es-AR" altLang="pt-BR" sz="1600" i="1" dirty="0">
              <a:solidFill>
                <a:srgbClr val="002060"/>
              </a:solidFill>
              <a:latin typeface="Rockwell" pitchFamily="18" charset="0"/>
              <a:cs typeface="Times New Roman" pitchFamily="18" charset="0"/>
            </a:endParaRPr>
          </a:p>
          <a:p>
            <a:pPr algn="ctr"/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Amélia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não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tinha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a menor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vaidade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/>
            </a:r>
            <a:b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</a:b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Amélia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é que era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mulher</a:t>
            </a:r>
            <a:r>
              <a:rPr lang="es-AR" altLang="pt-BR" sz="1600" i="1" dirty="0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 de </a:t>
            </a:r>
            <a:r>
              <a:rPr lang="es-AR" altLang="pt-BR" sz="1600" i="1" dirty="0" err="1">
                <a:solidFill>
                  <a:srgbClr val="002060"/>
                </a:solidFill>
                <a:latin typeface="Rockwell" pitchFamily="18" charset="0"/>
                <a:cs typeface="Times New Roman" pitchFamily="18" charset="0"/>
              </a:rPr>
              <a:t>verdade</a:t>
            </a:r>
            <a:endParaRPr lang="es-AR" altLang="pt-BR" sz="4000" i="1" dirty="0">
              <a:solidFill>
                <a:srgbClr val="002060"/>
              </a:solidFill>
              <a:latin typeface="Rockwell" pitchFamily="18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3131840" y="6021288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altLang="pt-BR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s-AR" altLang="pt-BR" dirty="0">
                <a:solidFill>
                  <a:schemeClr val="bg1"/>
                </a:solidFill>
                <a:latin typeface="Calibri" pitchFamily="34" charset="0"/>
              </a:rPr>
              <a:t>FORMATAÇÃO : </a:t>
            </a:r>
            <a:r>
              <a:rPr lang="es-AR" altLang="pt-BR" dirty="0" err="1">
                <a:solidFill>
                  <a:schemeClr val="bg1"/>
                </a:solidFill>
                <a:latin typeface="Calibri" pitchFamily="34" charset="0"/>
              </a:rPr>
              <a:t>acnnassifslides</a:t>
            </a:r>
            <a:r>
              <a:rPr lang="es-AR" altLang="pt-BR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s-AR" altLang="pt-BR" dirty="0" smtClean="0">
                <a:solidFill>
                  <a:schemeClr val="bg1"/>
                </a:solidFill>
                <a:latin typeface="Calibri" pitchFamily="34" charset="0"/>
              </a:rPr>
              <a:t>04/04/2015</a:t>
            </a:r>
          </a:p>
          <a:p>
            <a:pPr eaLnBrk="1" hangingPunct="1"/>
            <a:r>
              <a:rPr lang="es-AR" altLang="pt-BR" dirty="0" err="1" smtClean="0">
                <a:solidFill>
                  <a:schemeClr val="bg1"/>
                </a:solidFill>
                <a:latin typeface="Calibri" pitchFamily="34" charset="0"/>
              </a:rPr>
              <a:t>Imagens</a:t>
            </a:r>
            <a:r>
              <a:rPr lang="es-AR" altLang="pt-BR" dirty="0" smtClean="0">
                <a:solidFill>
                  <a:schemeClr val="bg1"/>
                </a:solidFill>
                <a:latin typeface="Calibri" pitchFamily="34" charset="0"/>
              </a:rPr>
              <a:t>: Internet</a:t>
            </a:r>
            <a:endParaRPr lang="es-AR" altLang="pt-BR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026" name="Picture 2" descr="C:\Documents and Settings\Antonio Celso Nassif\Meus documentos\Fotos\ataulfo-alves-meu-samba-minha-vida-1962.jpg bbb0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19"/>
          <a:stretch>
            <a:fillRect/>
          </a:stretch>
        </p:blipFill>
        <p:spPr bwMode="auto">
          <a:xfrm>
            <a:off x="5143500" y="428625"/>
            <a:ext cx="2984500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Documents and Settings\Antonio Celso Nassif\Meus documentos\Fotos\Mario Lago.jpg  antes e depois00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3571875"/>
            <a:ext cx="2933700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CaixaDeTexto 5"/>
          <p:cNvSpPr txBox="1">
            <a:spLocks noChangeArrowheads="1"/>
          </p:cNvSpPr>
          <p:nvPr/>
        </p:nvSpPr>
        <p:spPr bwMode="auto">
          <a:xfrm>
            <a:off x="6357938" y="5429250"/>
            <a:ext cx="121443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altLang="pt-BR" sz="1200">
                <a:latin typeface="Calibri" pitchFamily="34" charset="0"/>
              </a:rPr>
              <a:t>Mario Lago</a:t>
            </a:r>
          </a:p>
        </p:txBody>
      </p:sp>
      <p:pic>
        <p:nvPicPr>
          <p:cNvPr id="4" name="Picture 3" descr="C:\Users\ACNNASSIF\Pictures\Fotos\pps abr image3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00" y="3128962"/>
            <a:ext cx="697265" cy="16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ACNNASSIF\Pictures\!cid_001c01cc890a$646f0f20$6501a8c0@home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00" y="1340768"/>
            <a:ext cx="4953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0">
        <p14:shred/>
      </p:transition>
    </mc:Choice>
    <mc:Fallback>
      <p:transition spd="slow" advTm="1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 animBg="1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</TotalTime>
  <Words>154</Words>
  <Application>Microsoft Office PowerPoint</Application>
  <PresentationFormat>Apresentação na tela (4:3)</PresentationFormat>
  <Paragraphs>42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26</cp:revision>
  <dcterms:created xsi:type="dcterms:W3CDTF">2010-02-23T21:03:52Z</dcterms:created>
  <dcterms:modified xsi:type="dcterms:W3CDTF">2015-04-05T01:25:02Z</dcterms:modified>
</cp:coreProperties>
</file>