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64" r:id="rId2"/>
    <p:sldId id="258" r:id="rId3"/>
    <p:sldId id="259" r:id="rId4"/>
    <p:sldId id="260" r:id="rId5"/>
    <p:sldId id="262" r:id="rId6"/>
    <p:sldId id="265" r:id="rId7"/>
    <p:sldId id="263" r:id="rId8"/>
    <p:sldId id="257" r:id="rId9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8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296" y="-2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4B43C938-0BD4-4B2D-8572-243F387957DD}" type="datetimeFigureOut">
              <a:rPr lang="pt-BR"/>
              <a:pPr>
                <a:defRPr/>
              </a:pPr>
              <a:t>23/07/2013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noProof="0" smtClean="0"/>
              <a:t>Clique para editar os estilos do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  <a:endParaRPr lang="pt-BR" noProof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4F01847-1353-4ED7-A496-682CBC4C26E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0384544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032109-2C84-470B-AF93-CABE7D907F73}" type="datetime1">
              <a:rPr lang="pt-BR"/>
              <a:pPr>
                <a:defRPr/>
              </a:pPr>
              <a:t>23/07/2013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FORMATAÇÃO : acnnassifslides </a:t>
            </a: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A6050D-126C-4918-AAA6-D6954623A4B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450946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EE521A-6724-42BA-A446-496F048880C6}" type="datetime1">
              <a:rPr lang="pt-BR"/>
              <a:pPr>
                <a:defRPr/>
              </a:pPr>
              <a:t>23/07/2013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FORMATAÇÃO : acnnassifslides </a:t>
            </a: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9F66CC-3279-4D56-B5AC-CFB6ED8BB46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091660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B33C4D-B966-468E-9D34-79A76E822567}" type="datetime1">
              <a:rPr lang="pt-BR"/>
              <a:pPr>
                <a:defRPr/>
              </a:pPr>
              <a:t>23/07/2013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FORMATAÇÃO : acnnassifslides </a:t>
            </a: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F8B6F6-4352-4396-A481-0FC0CF750DB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340182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EC710D-DE40-474A-9147-E70204C4A9FA}" type="datetime1">
              <a:rPr lang="pt-BR"/>
              <a:pPr>
                <a:defRPr/>
              </a:pPr>
              <a:t>23/07/2013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FORMATAÇÃO : acnnassifslides </a:t>
            </a: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F583CD-C486-4928-86E2-27404075AEC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947765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D2A7F0-DE0E-4331-B6AA-6A28A367E677}" type="datetime1">
              <a:rPr lang="pt-BR"/>
              <a:pPr>
                <a:defRPr/>
              </a:pPr>
              <a:t>23/07/2013</a:t>
            </a:fld>
            <a:endParaRPr lang="pt-BR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FORMATAÇÃO : acnnassifslides </a:t>
            </a:r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8DD852-939D-463B-8D5C-012074D8EFE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433827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E7A7F4-732C-4DB3-B524-FF0D508409C0}" type="datetime1">
              <a:rPr lang="pt-BR"/>
              <a:pPr>
                <a:defRPr/>
              </a:pPr>
              <a:t>23/07/2013</a:t>
            </a:fld>
            <a:endParaRPr lang="pt-BR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FORMATAÇÃO : acnnassifslides </a:t>
            </a:r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FDE216-2158-4DBA-A703-4454DD2C060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006682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27C7D6-A307-46D3-975D-F61787E3247F}" type="datetime1">
              <a:rPr lang="pt-BR"/>
              <a:pPr>
                <a:defRPr/>
              </a:pPr>
              <a:t>23/07/2013</a:t>
            </a:fld>
            <a:endParaRPr lang="pt-BR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FORMATAÇÃO : acnnassifslides </a:t>
            </a:r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8C2835-3D93-4023-A20A-D5AD6DC6798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783877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46E400-13C4-479D-9297-77C0F769C780}" type="datetime1">
              <a:rPr lang="pt-BR"/>
              <a:pPr>
                <a:defRPr/>
              </a:pPr>
              <a:t>23/07/2013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FORMATAÇÃO : acnnassifslides </a:t>
            </a: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16AD79-C0C8-41A2-AB54-06AB57796F7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809097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BC3036-C6F1-43FF-AEBD-F21C0F2A377D}" type="datetime1">
              <a:rPr lang="pt-BR"/>
              <a:pPr>
                <a:defRPr/>
              </a:pPr>
              <a:t>23/07/2013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FORMATAÇÃO : acnnassifslides </a:t>
            </a: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DD9045-246E-49A2-AFEF-FDD99E16B67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000324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A3DC4B-4D8C-4A3A-84DE-D6867CDAD4DC}" type="datetime1">
              <a:rPr lang="pt-BR"/>
              <a:pPr>
                <a:defRPr/>
              </a:pPr>
              <a:t>23/07/2013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FORMATAÇÃO : acnnassifslides </a:t>
            </a: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64036A-73B0-46C3-9DB7-BE34B657EC8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562944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CA186C-D5B1-4F93-B8DA-C0C3A9161258}" type="datetime1">
              <a:rPr lang="pt-BR"/>
              <a:pPr>
                <a:defRPr/>
              </a:pPr>
              <a:t>23/07/2013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FORMATAÇÃO : acnnassifslides </a:t>
            </a: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2E7FD8-0105-41F5-A629-F091D76BDBB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629119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31AA3CB9-F42C-48DB-B2BC-FA322B9ED7EB}" type="datetime1">
              <a:rPr lang="pt-BR"/>
              <a:pPr>
                <a:defRPr/>
              </a:pPr>
              <a:t>23/07/2013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r>
              <a:rPr lang="pt-BR"/>
              <a:t>FORMATAÇÃO : acnnassifslides </a:t>
            </a: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5D41A537-1596-4139-8AFD-98E9DB21127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b="-3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2889250" y="5961063"/>
            <a:ext cx="3060700" cy="436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marL="742950" lvl="1" indent="-285750" eaLnBrk="0" hangingPunct="0">
              <a:spcBef>
                <a:spcPct val="20000"/>
              </a:spcBef>
            </a:pPr>
            <a:r>
              <a:rPr lang="pt-BR" sz="2000">
                <a:solidFill>
                  <a:srgbClr val="002060"/>
                </a:solidFill>
              </a:rPr>
              <a:t>Francisco Petrônio</a:t>
            </a:r>
            <a:endParaRPr lang="pt-BR" sz="800">
              <a:solidFill>
                <a:srgbClr val="002060"/>
              </a:solidFill>
            </a:endParaRPr>
          </a:p>
          <a:p>
            <a:pPr marL="1143000" lvl="2" indent="-228600" eaLnBrk="0" hangingPunct="0">
              <a:spcBef>
                <a:spcPct val="20000"/>
              </a:spcBef>
              <a:buFontTx/>
              <a:buChar char="•"/>
            </a:pPr>
            <a:r>
              <a:rPr lang="pt-BR" sz="200">
                <a:solidFill>
                  <a:srgbClr val="002060"/>
                </a:solidFill>
              </a:rPr>
              <a:t>  </a:t>
            </a:r>
            <a:endParaRPr lang="pt-BR" sz="1000">
              <a:solidFill>
                <a:srgbClr val="002060"/>
              </a:solidFill>
              <a:latin typeface="Arial Unicode MS" pitchFamily="34" charset="-128"/>
            </a:endParaRPr>
          </a:p>
        </p:txBody>
      </p:sp>
      <p:pic>
        <p:nvPicPr>
          <p:cNvPr id="2051" name="Picture 2" descr="http://www.beakauffmann.com/imagem/bea_linh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450" y="-436563"/>
            <a:ext cx="57150" cy="38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t-BR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FORMATAÇÃO : </a:t>
            </a:r>
            <a:r>
              <a:rPr lang="pt-BR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acnnassifslides</a:t>
            </a:r>
            <a:r>
              <a:rPr lang="pt-BR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pt-BR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defRPr/>
            </a:pPr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15/07/2013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1198695" y="5157192"/>
            <a:ext cx="6833410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5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+mn-lt"/>
              </a:rPr>
              <a:t>VIDAS MAL TRAÇADAS </a:t>
            </a:r>
          </a:p>
        </p:txBody>
      </p:sp>
      <p:pic>
        <p:nvPicPr>
          <p:cNvPr id="7" name="09 F2177.wav">
            <a:hlinkClick r:id="" action="ppaction://media"/>
          </p:cNvPr>
          <p:cNvPicPr>
            <a:picLocks noRot="1" noChangeAspect="1"/>
          </p:cNvPicPr>
          <p:nvPr>
            <a:wavAudioFile r:embed="rId1" name="09 Faixa 9 (2)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0" y="32131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6000">
        <p14:vortex dir="r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1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16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102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8000" t="-8000" r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>
            <a:spLocks noChangeArrowheads="1"/>
          </p:cNvSpPr>
          <p:nvPr/>
        </p:nvSpPr>
        <p:spPr bwMode="auto">
          <a:xfrm>
            <a:off x="107950" y="4797425"/>
            <a:ext cx="3887788" cy="1341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228600" indent="-228600" algn="ctr" eaLnBrk="0" hangingPunct="0">
              <a:spcBef>
                <a:spcPct val="20000"/>
              </a:spcBef>
              <a:defRPr/>
            </a:pPr>
            <a:r>
              <a:rPr lang="pt-BR" sz="1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Sim, eu sei porque fugi dos braços teus </a:t>
            </a:r>
          </a:p>
          <a:p>
            <a:pPr marL="228600" indent="-228600" algn="ctr" eaLnBrk="0" hangingPunct="0">
              <a:spcBef>
                <a:spcPct val="20000"/>
              </a:spcBef>
              <a:defRPr/>
            </a:pPr>
            <a:r>
              <a:rPr lang="pt-BR" sz="1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E não quis escravizar a minha sorte </a:t>
            </a:r>
          </a:p>
          <a:p>
            <a:pPr marL="228600" indent="-228600" algn="ctr" eaLnBrk="0" hangingPunct="0">
              <a:spcBef>
                <a:spcPct val="20000"/>
              </a:spcBef>
              <a:defRPr/>
            </a:pPr>
            <a:r>
              <a:rPr lang="pt-BR" sz="1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Ninguém sabe, além de Deus </a:t>
            </a:r>
          </a:p>
          <a:p>
            <a:pPr marL="228600" indent="-228600" algn="ctr" eaLnBrk="0" hangingPunct="0">
              <a:spcBef>
                <a:spcPct val="20000"/>
              </a:spcBef>
              <a:defRPr/>
            </a:pPr>
            <a:r>
              <a:rPr lang="pt-BR" sz="1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Que o destino ingrato me negou </a:t>
            </a:r>
          </a:p>
          <a:p>
            <a:pPr marL="228600" indent="-228600" algn="ctr" eaLnBrk="0" hangingPunct="0">
              <a:spcBef>
                <a:spcPct val="20000"/>
              </a:spcBef>
              <a:defRPr/>
            </a:pPr>
            <a:r>
              <a:rPr lang="pt-BR" sz="14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o direito de te adorar </a:t>
            </a: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>
          <a:xfrm>
            <a:off x="6948488" y="6138863"/>
            <a:ext cx="2024062" cy="365125"/>
          </a:xfrm>
        </p:spPr>
        <p:txBody>
          <a:bodyPr/>
          <a:lstStyle/>
          <a:p>
            <a:pPr>
              <a:defRPr/>
            </a:pPr>
            <a:r>
              <a:rPr lang="pt-BR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FORMATAÇÃO : </a:t>
            </a:r>
          </a:p>
          <a:p>
            <a:pPr>
              <a:defRPr/>
            </a:pPr>
            <a:r>
              <a:rPr lang="pt-BR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acnnassifslides</a:t>
            </a:r>
            <a:r>
              <a:rPr lang="pt-BR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</p:txBody>
      </p:sp>
      <p:sp>
        <p:nvSpPr>
          <p:cNvPr id="4" name="Retângulo 3"/>
          <p:cNvSpPr/>
          <p:nvPr/>
        </p:nvSpPr>
        <p:spPr>
          <a:xfrm>
            <a:off x="6500826" y="142852"/>
            <a:ext cx="239937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+mn-lt"/>
              </a:rPr>
              <a:t>VIDAS MAL TRAÇADAS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9000">
        <p14:prism isInverted="1"/>
      </p:transition>
    </mc:Choice>
    <mc:Fallback xmlns="">
      <p:transition spd="slow" advTm="2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" r="-8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>
            <a:spLocks noChangeArrowheads="1"/>
          </p:cNvSpPr>
          <p:nvPr/>
        </p:nvSpPr>
        <p:spPr bwMode="auto">
          <a:xfrm>
            <a:off x="-6350" y="4797425"/>
            <a:ext cx="3065463" cy="1858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228600" indent="-228600" algn="ctr" eaLnBrk="0" hangingPunct="0">
              <a:spcBef>
                <a:spcPct val="20000"/>
              </a:spcBef>
            </a:pPr>
            <a: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  <a:t>Tens tudo que eu não posso </a:t>
            </a:r>
          </a:p>
          <a:p>
            <a:pPr marL="228600" indent="-228600" algn="ctr" eaLnBrk="0" hangingPunct="0">
              <a:spcBef>
                <a:spcPct val="20000"/>
              </a:spcBef>
            </a:pPr>
            <a: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  <a:t>te ofertar </a:t>
            </a:r>
          </a:p>
          <a:p>
            <a:pPr marL="228600" indent="-228600" algn="ctr" eaLnBrk="0" hangingPunct="0">
              <a:spcBef>
                <a:spcPct val="20000"/>
              </a:spcBef>
            </a:pPr>
            <a: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  <a:t>Tens riqueza e mocidade, </a:t>
            </a:r>
          </a:p>
          <a:p>
            <a:pPr marL="228600" indent="-228600" algn="ctr" eaLnBrk="0" hangingPunct="0">
              <a:spcBef>
                <a:spcPct val="20000"/>
              </a:spcBef>
            </a:pPr>
            <a: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  <a:t>eu bem sei </a:t>
            </a:r>
          </a:p>
          <a:p>
            <a:pPr marL="228600" indent="-228600" algn="ctr" eaLnBrk="0" hangingPunct="0">
              <a:spcBef>
                <a:spcPct val="20000"/>
              </a:spcBef>
            </a:pPr>
            <a: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  <a:t>Mas, não tens no coração </a:t>
            </a:r>
          </a:p>
          <a:p>
            <a:pPr marL="228600" indent="-228600" algn="ctr" eaLnBrk="0" hangingPunct="0">
              <a:spcBef>
                <a:spcPct val="20000"/>
              </a:spcBef>
            </a:pPr>
            <a: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  <a:t>Qualquer recordação </a:t>
            </a:r>
          </a:p>
          <a:p>
            <a:pPr marL="228600" indent="-228600" algn="ctr" eaLnBrk="0" hangingPunct="0">
              <a:spcBef>
                <a:spcPct val="20000"/>
              </a:spcBef>
            </a:pPr>
            <a:r>
              <a:rPr lang="pt-BR" sz="1400" b="1" dirty="0">
                <a:solidFill>
                  <a:srgbClr val="002060"/>
                </a:solidFill>
                <a:latin typeface="Comic Sans MS" pitchFamily="66" charset="0"/>
              </a:rPr>
              <a:t>Dos beijos que eu te dei </a:t>
            </a: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>
          <a:xfrm>
            <a:off x="7240588" y="5467350"/>
            <a:ext cx="1881187" cy="365125"/>
          </a:xfrm>
        </p:spPr>
        <p:txBody>
          <a:bodyPr/>
          <a:lstStyle/>
          <a:p>
            <a:pPr>
              <a:defRPr/>
            </a:pPr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FORMATAÇÃO : </a:t>
            </a:r>
          </a:p>
          <a:p>
            <a:pPr>
              <a:defRPr/>
            </a:pPr>
            <a:r>
              <a:rPr lang="pt-BR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acnnassifslides</a:t>
            </a:r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</p:txBody>
      </p:sp>
      <p:sp>
        <p:nvSpPr>
          <p:cNvPr id="4" name="Retângulo 3"/>
          <p:cNvSpPr/>
          <p:nvPr/>
        </p:nvSpPr>
        <p:spPr>
          <a:xfrm>
            <a:off x="6572264" y="142852"/>
            <a:ext cx="239937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+mn-lt"/>
              </a:rPr>
              <a:t>VIDAS MAL TRAÇADAS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 advTm="23000">
        <p14:switch dir="r"/>
      </p:transition>
    </mc:Choice>
    <mc:Fallback xmlns="">
      <p:transition spd="slow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5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>
            <a:spLocks noChangeArrowheads="1"/>
          </p:cNvSpPr>
          <p:nvPr/>
        </p:nvSpPr>
        <p:spPr bwMode="auto">
          <a:xfrm>
            <a:off x="250825" y="142875"/>
            <a:ext cx="3025775" cy="16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228600" indent="-228600" algn="ctr" eaLnBrk="0" hangingPunct="0">
              <a:spcBef>
                <a:spcPct val="20000"/>
              </a:spcBef>
            </a:pPr>
            <a:r>
              <a:rPr lang="pt-BR" sz="1400" b="1" dirty="0">
                <a:solidFill>
                  <a:schemeClr val="bg1"/>
                </a:solidFill>
                <a:latin typeface="Comic Sans MS" pitchFamily="66" charset="0"/>
              </a:rPr>
              <a:t>Odeias, sem saber </a:t>
            </a:r>
          </a:p>
          <a:p>
            <a:pPr marL="228600" indent="-228600" algn="ctr" eaLnBrk="0" hangingPunct="0">
              <a:spcBef>
                <a:spcPct val="20000"/>
              </a:spcBef>
            </a:pPr>
            <a:r>
              <a:rPr lang="pt-BR" sz="1400" b="1" dirty="0">
                <a:solidFill>
                  <a:schemeClr val="bg1"/>
                </a:solidFill>
                <a:latin typeface="Comic Sans MS" pitchFamily="66" charset="0"/>
              </a:rPr>
              <a:t>Que por te querer </a:t>
            </a:r>
          </a:p>
          <a:p>
            <a:pPr marL="228600" indent="-228600" algn="ctr" eaLnBrk="0" hangingPunct="0">
              <a:spcBef>
                <a:spcPct val="20000"/>
              </a:spcBef>
            </a:pPr>
            <a:r>
              <a:rPr lang="pt-BR" sz="1400" b="1" dirty="0">
                <a:solidFill>
                  <a:schemeClr val="bg1"/>
                </a:solidFill>
                <a:latin typeface="Comic Sans MS" pitchFamily="66" charset="0"/>
              </a:rPr>
              <a:t>Os sonhos meus crucifiquei </a:t>
            </a:r>
          </a:p>
          <a:p>
            <a:pPr marL="228600" indent="-228600" algn="ctr" eaLnBrk="0" hangingPunct="0">
              <a:spcBef>
                <a:spcPct val="20000"/>
              </a:spcBef>
            </a:pPr>
            <a:r>
              <a:rPr lang="pt-BR" sz="1400" b="1" dirty="0">
                <a:solidFill>
                  <a:schemeClr val="bg1"/>
                </a:solidFill>
                <a:latin typeface="Comic Sans MS" pitchFamily="66" charset="0"/>
              </a:rPr>
              <a:t>E nunca te direi </a:t>
            </a:r>
          </a:p>
          <a:p>
            <a:pPr marL="228600" indent="-228600" algn="ctr" eaLnBrk="0" hangingPunct="0">
              <a:spcBef>
                <a:spcPct val="20000"/>
              </a:spcBef>
            </a:pPr>
            <a:r>
              <a:rPr lang="pt-BR" sz="1400" b="1" dirty="0">
                <a:solidFill>
                  <a:schemeClr val="bg1"/>
                </a:solidFill>
                <a:latin typeface="Comic Sans MS" pitchFamily="66" charset="0"/>
              </a:rPr>
              <a:t>Se o arrependimento </a:t>
            </a:r>
          </a:p>
          <a:p>
            <a:pPr marL="228600" indent="-228600" algn="ctr" eaLnBrk="0" hangingPunct="0">
              <a:spcBef>
                <a:spcPct val="20000"/>
              </a:spcBef>
            </a:pPr>
            <a:r>
              <a:rPr lang="pt-BR" sz="1400" b="1" dirty="0">
                <a:solidFill>
                  <a:schemeClr val="bg1"/>
                </a:solidFill>
                <a:latin typeface="Comic Sans MS" pitchFamily="66" charset="0"/>
              </a:rPr>
              <a:t>Feriu meu coração </a:t>
            </a:r>
          </a:p>
        </p:txBody>
      </p:sp>
      <p:sp>
        <p:nvSpPr>
          <p:cNvPr id="5123" name="Espaço Reservado para Rodapé 3"/>
          <p:cNvSpPr>
            <a:spLocks noGrp="1"/>
          </p:cNvSpPr>
          <p:nvPr>
            <p:ph type="ftr" sz="quarter" idx="11"/>
          </p:nvPr>
        </p:nvSpPr>
        <p:spPr bwMode="auto">
          <a:xfrm>
            <a:off x="7381875" y="6165850"/>
            <a:ext cx="1736725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pt-BR" b="1" smtClean="0">
                <a:solidFill>
                  <a:schemeClr val="bg1"/>
                </a:solidFill>
              </a:rPr>
              <a:t>FORMATAÇÃO : </a:t>
            </a:r>
          </a:p>
          <a:p>
            <a:pPr eaLnBrk="1" hangingPunct="1"/>
            <a:r>
              <a:rPr lang="pt-BR" b="1" smtClean="0">
                <a:solidFill>
                  <a:schemeClr val="bg1"/>
                </a:solidFill>
              </a:rPr>
              <a:t>acnnassifslides </a:t>
            </a:r>
          </a:p>
        </p:txBody>
      </p:sp>
      <p:sp>
        <p:nvSpPr>
          <p:cNvPr id="5" name="Retângulo 4"/>
          <p:cNvSpPr/>
          <p:nvPr/>
        </p:nvSpPr>
        <p:spPr>
          <a:xfrm>
            <a:off x="6572264" y="142852"/>
            <a:ext cx="239937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+mn-lt"/>
              </a:rPr>
              <a:t>VIDAS MAL TRAÇADAS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17000">
        <p14:ripple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>
            <a:spLocks noChangeArrowheads="1"/>
          </p:cNvSpPr>
          <p:nvPr/>
        </p:nvSpPr>
        <p:spPr bwMode="auto">
          <a:xfrm>
            <a:off x="107950" y="163513"/>
            <a:ext cx="3659188" cy="1341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228600" indent="-228600" algn="ctr" eaLnBrk="0" hangingPunct="0">
              <a:spcBef>
                <a:spcPct val="20000"/>
              </a:spcBef>
            </a:pPr>
            <a:r>
              <a:rPr lang="pt-BR" sz="1400" b="1">
                <a:solidFill>
                  <a:schemeClr val="bg1"/>
                </a:solidFill>
                <a:latin typeface="Comic Sans MS" pitchFamily="66" charset="0"/>
              </a:rPr>
              <a:t>Dois anos se passaram </a:t>
            </a:r>
          </a:p>
          <a:p>
            <a:pPr marL="228600" indent="-228600" algn="ctr" eaLnBrk="0" hangingPunct="0">
              <a:spcBef>
                <a:spcPct val="20000"/>
              </a:spcBef>
            </a:pPr>
            <a:r>
              <a:rPr lang="pt-BR" sz="1400" b="1">
                <a:solidFill>
                  <a:schemeClr val="bg1"/>
                </a:solidFill>
                <a:latin typeface="Comic Sans MS" pitchFamily="66" charset="0"/>
              </a:rPr>
              <a:t>De tristeza e dor </a:t>
            </a:r>
          </a:p>
          <a:p>
            <a:pPr marL="228600" indent="-228600" algn="ctr" eaLnBrk="0" hangingPunct="0">
              <a:spcBef>
                <a:spcPct val="20000"/>
              </a:spcBef>
            </a:pPr>
            <a:r>
              <a:rPr lang="pt-BR" sz="1400" b="1">
                <a:solidFill>
                  <a:schemeClr val="bg1"/>
                </a:solidFill>
                <a:latin typeface="Comic Sans MS" pitchFamily="66" charset="0"/>
              </a:rPr>
              <a:t>E sem queixumes eu sofri</a:t>
            </a:r>
          </a:p>
          <a:p>
            <a:pPr marL="228600" indent="-228600" algn="ctr" eaLnBrk="0" hangingPunct="0">
              <a:spcBef>
                <a:spcPct val="20000"/>
              </a:spcBef>
            </a:pPr>
            <a:r>
              <a:rPr lang="pt-BR" sz="1400" b="1">
                <a:solidFill>
                  <a:schemeClr val="bg1"/>
                </a:solidFill>
                <a:latin typeface="Comic Sans MS" pitchFamily="66" charset="0"/>
              </a:rPr>
              <a:t>Sinto saudades de um amor </a:t>
            </a:r>
          </a:p>
          <a:p>
            <a:pPr marL="228600" indent="-228600" algn="ctr" eaLnBrk="0" hangingPunct="0">
              <a:spcBef>
                <a:spcPct val="20000"/>
              </a:spcBef>
            </a:pPr>
            <a:r>
              <a:rPr lang="pt-BR" sz="1400" b="1">
                <a:solidFill>
                  <a:schemeClr val="bg1"/>
                </a:solidFill>
                <a:latin typeface="Comic Sans MS" pitchFamily="66" charset="0"/>
              </a:rPr>
              <a:t>Que tive em minhas mãos e perdi  </a:t>
            </a: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>
          <a:xfrm>
            <a:off x="7019925" y="6092825"/>
            <a:ext cx="1808163" cy="365125"/>
          </a:xfrm>
        </p:spPr>
        <p:txBody>
          <a:bodyPr/>
          <a:lstStyle/>
          <a:p>
            <a:pPr>
              <a:defRPr/>
            </a:pPr>
            <a:r>
              <a:rPr lang="pt-BR" dirty="0"/>
              <a:t>FORMATAÇÃO : </a:t>
            </a:r>
          </a:p>
          <a:p>
            <a:pPr>
              <a:defRPr/>
            </a:pPr>
            <a:r>
              <a:rPr lang="pt-BR" dirty="0" err="1"/>
              <a:t>acnnassifslides</a:t>
            </a:r>
            <a:r>
              <a:rPr lang="pt-BR" dirty="0"/>
              <a:t> </a:t>
            </a:r>
          </a:p>
        </p:txBody>
      </p:sp>
      <p:sp>
        <p:nvSpPr>
          <p:cNvPr id="4" name="Retângulo 3"/>
          <p:cNvSpPr/>
          <p:nvPr/>
        </p:nvSpPr>
        <p:spPr>
          <a:xfrm>
            <a:off x="6572264" y="142852"/>
            <a:ext cx="239937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+mn-lt"/>
              </a:rPr>
              <a:t>VIDAS MAL TRAÇADAS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24000">
        <p14:honeycomb/>
      </p:transition>
    </mc:Choice>
    <mc:Fallback>
      <p:transition spd="slow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50" decel="50000" fill="hold">
                                          <p:stCondLst>
                                            <p:cond delay="7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50" decel="50000" fill="hold">
                                          <p:stCondLst>
                                            <p:cond delay="7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2000" b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24000">
        <p14:shred/>
      </p:transition>
    </mc:Choice>
    <mc:Fallback>
      <p:transition spd="slow" advTm="2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>
            <a:spLocks noChangeArrowheads="1"/>
          </p:cNvSpPr>
          <p:nvPr/>
        </p:nvSpPr>
        <p:spPr bwMode="auto">
          <a:xfrm>
            <a:off x="250825" y="142875"/>
            <a:ext cx="5156200" cy="1341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228600" indent="-228600" algn="ctr" eaLnBrk="0" hangingPunct="0">
              <a:spcBef>
                <a:spcPct val="20000"/>
              </a:spcBef>
            </a:pPr>
            <a:r>
              <a:rPr lang="pt-BR" sz="1400" b="1">
                <a:solidFill>
                  <a:schemeClr val="bg1"/>
                </a:solidFill>
                <a:latin typeface="Comic Sans MS" pitchFamily="66" charset="0"/>
              </a:rPr>
              <a:t>Tens tudo que eu não posso te ofertar </a:t>
            </a:r>
          </a:p>
          <a:p>
            <a:pPr marL="228600" indent="-228600" algn="ctr" eaLnBrk="0" hangingPunct="0">
              <a:spcBef>
                <a:spcPct val="20000"/>
              </a:spcBef>
            </a:pPr>
            <a:r>
              <a:rPr lang="pt-BR" sz="1400" b="1">
                <a:solidFill>
                  <a:schemeClr val="bg1"/>
                </a:solidFill>
                <a:latin typeface="Comic Sans MS" pitchFamily="66" charset="0"/>
              </a:rPr>
              <a:t>Tens riqueza e mocidade, eu bem sei </a:t>
            </a:r>
          </a:p>
          <a:p>
            <a:pPr marL="228600" indent="-228600" algn="ctr" eaLnBrk="0" hangingPunct="0">
              <a:spcBef>
                <a:spcPct val="20000"/>
              </a:spcBef>
            </a:pPr>
            <a:r>
              <a:rPr lang="pt-BR" sz="1400" b="1">
                <a:solidFill>
                  <a:schemeClr val="bg1"/>
                </a:solidFill>
                <a:latin typeface="Comic Sans MS" pitchFamily="66" charset="0"/>
              </a:rPr>
              <a:t>Mas, não tens no coração </a:t>
            </a:r>
          </a:p>
          <a:p>
            <a:pPr marL="228600" indent="-228600" algn="ctr" eaLnBrk="0" hangingPunct="0">
              <a:spcBef>
                <a:spcPct val="20000"/>
              </a:spcBef>
            </a:pPr>
            <a:r>
              <a:rPr lang="pt-BR" sz="1400" b="1">
                <a:solidFill>
                  <a:schemeClr val="bg1"/>
                </a:solidFill>
                <a:latin typeface="Comic Sans MS" pitchFamily="66" charset="0"/>
              </a:rPr>
              <a:t>Qualquer recordação </a:t>
            </a:r>
          </a:p>
          <a:p>
            <a:pPr marL="228600" indent="-228600" algn="ctr" eaLnBrk="0" hangingPunct="0">
              <a:spcBef>
                <a:spcPct val="20000"/>
              </a:spcBef>
            </a:pPr>
            <a:r>
              <a:rPr lang="pt-BR" sz="1400" b="1">
                <a:solidFill>
                  <a:schemeClr val="bg1"/>
                </a:solidFill>
                <a:latin typeface="Comic Sans MS" pitchFamily="66" charset="0"/>
              </a:rPr>
              <a:t>Dos beijos que eu te dei </a:t>
            </a:r>
          </a:p>
        </p:txBody>
      </p:sp>
      <p:sp>
        <p:nvSpPr>
          <p:cNvPr id="7171" name="Espaço Reservado para Rodapé 2"/>
          <p:cNvSpPr>
            <a:spLocks noGrp="1"/>
          </p:cNvSpPr>
          <p:nvPr>
            <p:ph type="ftr" sz="quarter" idx="11"/>
          </p:nvPr>
        </p:nvSpPr>
        <p:spPr bwMode="auto">
          <a:xfrm>
            <a:off x="7159625" y="6308725"/>
            <a:ext cx="1806575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pt-BR" b="1" smtClean="0">
                <a:solidFill>
                  <a:srgbClr val="002060"/>
                </a:solidFill>
              </a:rPr>
              <a:t>FORMATAÇÃO : </a:t>
            </a:r>
          </a:p>
          <a:p>
            <a:pPr eaLnBrk="1" hangingPunct="1"/>
            <a:r>
              <a:rPr lang="pt-BR" b="1" smtClean="0">
                <a:solidFill>
                  <a:srgbClr val="002060"/>
                </a:solidFill>
              </a:rPr>
              <a:t>acnnassifslides </a:t>
            </a:r>
          </a:p>
        </p:txBody>
      </p:sp>
      <p:sp>
        <p:nvSpPr>
          <p:cNvPr id="4" name="Retângulo 3"/>
          <p:cNvSpPr/>
          <p:nvPr/>
        </p:nvSpPr>
        <p:spPr>
          <a:xfrm>
            <a:off x="6572264" y="142852"/>
            <a:ext cx="239937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+mn-lt"/>
              </a:rPr>
              <a:t>VIDAS MAL TRAÇADAS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27000">
        <p14:flip dir="r"/>
      </p:transition>
    </mc:Choice>
    <mc:Fallback>
      <p:transition spd="slow" advTm="2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>
          <a:xfrm>
            <a:off x="4960938" y="6213475"/>
            <a:ext cx="2895600" cy="365125"/>
          </a:xfrm>
        </p:spPr>
        <p:txBody>
          <a:bodyPr/>
          <a:lstStyle/>
          <a:p>
            <a:pPr>
              <a:defRPr/>
            </a:pPr>
            <a:r>
              <a:rPr lang="pt-BR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FORMATAÇÃO : </a:t>
            </a:r>
            <a:r>
              <a:rPr lang="pt-BR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acnnassifslides</a:t>
            </a:r>
            <a:r>
              <a:rPr lang="pt-BR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>
              <a:defRPr/>
            </a:pPr>
            <a:r>
              <a:rPr lang="pt-BR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15/07/2013</a:t>
            </a:r>
            <a:endParaRPr lang="pt-BR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3779912" y="2516518"/>
            <a:ext cx="3581994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8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effectLst>
                  <a:outerShdw blurRad="50800" algn="tl" rotWithShape="0">
                    <a:srgbClr val="000000"/>
                  </a:outerShdw>
                </a:effectLst>
                <a:latin typeface="+mn-lt"/>
              </a:rPr>
              <a:t>VIDAS MAL TRAÇADAS </a:t>
            </a:r>
          </a:p>
        </p:txBody>
      </p:sp>
      <p:sp>
        <p:nvSpPr>
          <p:cNvPr id="4" name="Retângulo 3"/>
          <p:cNvSpPr/>
          <p:nvPr/>
        </p:nvSpPr>
        <p:spPr>
          <a:xfrm>
            <a:off x="3779912" y="3218051"/>
            <a:ext cx="5364088" cy="3024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numCol="2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000" b="1" dirty="0">
                <a:solidFill>
                  <a:srgbClr val="002060"/>
                </a:solidFill>
                <a:latin typeface="Comic Sans MS" pitchFamily="66" charset="0"/>
              </a:rPr>
              <a:t>Sim, eu sei porque fugi dos braços teus </a:t>
            </a:r>
            <a:br>
              <a:rPr lang="pt-BR" sz="10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sz="1000" b="1" dirty="0">
                <a:solidFill>
                  <a:srgbClr val="002060"/>
                </a:solidFill>
                <a:latin typeface="Comic Sans MS" pitchFamily="66" charset="0"/>
              </a:rPr>
              <a:t>E não pude escravizar a minha sorte </a:t>
            </a:r>
            <a:br>
              <a:rPr lang="pt-BR" sz="10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sz="1000" b="1" dirty="0">
                <a:solidFill>
                  <a:srgbClr val="002060"/>
                </a:solidFill>
                <a:latin typeface="Comic Sans MS" pitchFamily="66" charset="0"/>
              </a:rPr>
              <a:t>Ninguém sabe além de Deus </a:t>
            </a:r>
            <a:br>
              <a:rPr lang="pt-BR" sz="10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sz="1000" b="1" dirty="0">
                <a:solidFill>
                  <a:srgbClr val="002060"/>
                </a:solidFill>
                <a:latin typeface="Comic Sans MS" pitchFamily="66" charset="0"/>
              </a:rPr>
              <a:t>Que o destino ingrato </a:t>
            </a:r>
            <a:br>
              <a:rPr lang="pt-BR" sz="10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sz="1000" b="1" dirty="0">
                <a:solidFill>
                  <a:srgbClr val="002060"/>
                </a:solidFill>
                <a:latin typeface="Comic Sans MS" pitchFamily="66" charset="0"/>
              </a:rPr>
              <a:t>Me negou o direito de te adorar </a:t>
            </a:r>
            <a:br>
              <a:rPr lang="pt-BR" sz="1000" b="1" dirty="0">
                <a:solidFill>
                  <a:srgbClr val="002060"/>
                </a:solidFill>
                <a:latin typeface="Comic Sans MS" pitchFamily="66" charset="0"/>
              </a:rPr>
            </a:br>
            <a:endParaRPr lang="pt-BR" sz="1000" b="1" dirty="0">
              <a:solidFill>
                <a:srgbClr val="002060"/>
              </a:solidFill>
              <a:latin typeface="Comic Sans MS" pitchFamily="66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000" b="1" dirty="0">
                <a:solidFill>
                  <a:srgbClr val="002060"/>
                </a:solidFill>
                <a:latin typeface="Comic Sans MS" pitchFamily="66" charset="0"/>
              </a:rPr>
              <a:t>Tens tudo que eu não posso te ofertar </a:t>
            </a:r>
            <a:br>
              <a:rPr lang="pt-BR" sz="10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sz="1000" b="1" dirty="0">
                <a:solidFill>
                  <a:srgbClr val="002060"/>
                </a:solidFill>
                <a:latin typeface="Comic Sans MS" pitchFamily="66" charset="0"/>
              </a:rPr>
              <a:t>Tens riqueza e mocidade eu bem sei </a:t>
            </a:r>
            <a:br>
              <a:rPr lang="pt-BR" sz="10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sz="1000" b="1" dirty="0">
                <a:solidFill>
                  <a:srgbClr val="002060"/>
                </a:solidFill>
                <a:latin typeface="Comic Sans MS" pitchFamily="66" charset="0"/>
              </a:rPr>
              <a:t>Mas não tens no coração </a:t>
            </a:r>
            <a:br>
              <a:rPr lang="pt-BR" sz="10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sz="1000" b="1" dirty="0">
                <a:solidFill>
                  <a:srgbClr val="002060"/>
                </a:solidFill>
                <a:latin typeface="Comic Sans MS" pitchFamily="66" charset="0"/>
              </a:rPr>
              <a:t>Qualquer recordação, </a:t>
            </a:r>
            <a:br>
              <a:rPr lang="pt-BR" sz="10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sz="1000" b="1" dirty="0">
                <a:solidFill>
                  <a:srgbClr val="002060"/>
                </a:solidFill>
                <a:latin typeface="Comic Sans MS" pitchFamily="66" charset="0"/>
              </a:rPr>
              <a:t>Dos beijos que te dei </a:t>
            </a:r>
            <a:br>
              <a:rPr lang="pt-BR" sz="1000" b="1" dirty="0">
                <a:solidFill>
                  <a:srgbClr val="002060"/>
                </a:solidFill>
                <a:latin typeface="Comic Sans MS" pitchFamily="66" charset="0"/>
              </a:rPr>
            </a:br>
            <a:endParaRPr lang="pt-BR" sz="1000" b="1" dirty="0">
              <a:solidFill>
                <a:srgbClr val="002060"/>
              </a:solidFill>
              <a:latin typeface="Comic Sans MS" pitchFamily="66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000" b="1" dirty="0">
                <a:solidFill>
                  <a:srgbClr val="002060"/>
                </a:solidFill>
                <a:latin typeface="Comic Sans MS" pitchFamily="66" charset="0"/>
              </a:rPr>
              <a:t>Odeias sem saber </a:t>
            </a:r>
            <a:br>
              <a:rPr lang="pt-BR" sz="10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sz="1000" b="1" dirty="0">
                <a:solidFill>
                  <a:srgbClr val="002060"/>
                </a:solidFill>
                <a:latin typeface="Comic Sans MS" pitchFamily="66" charset="0"/>
              </a:rPr>
              <a:t>Que por te querer </a:t>
            </a:r>
            <a:br>
              <a:rPr lang="pt-BR" sz="10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sz="1000" b="1" dirty="0">
                <a:solidFill>
                  <a:srgbClr val="002060"/>
                </a:solidFill>
                <a:latin typeface="Comic Sans MS" pitchFamily="66" charset="0"/>
              </a:rPr>
              <a:t>Os sonhos meus crucifiquei </a:t>
            </a:r>
            <a:br>
              <a:rPr lang="pt-BR" sz="10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sz="1000" b="1" dirty="0">
                <a:solidFill>
                  <a:srgbClr val="002060"/>
                </a:solidFill>
                <a:latin typeface="Comic Sans MS" pitchFamily="66" charset="0"/>
              </a:rPr>
              <a:t>E nunca te direi </a:t>
            </a:r>
            <a:br>
              <a:rPr lang="pt-BR" sz="10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sz="1000" b="1" dirty="0">
                <a:solidFill>
                  <a:srgbClr val="002060"/>
                </a:solidFill>
                <a:latin typeface="Comic Sans MS" pitchFamily="66" charset="0"/>
              </a:rPr>
              <a:t>Se o arrependimento,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000" b="1" dirty="0">
                <a:solidFill>
                  <a:srgbClr val="002060"/>
                </a:solidFill>
                <a:latin typeface="Comic Sans MS" pitchFamily="66" charset="0"/>
              </a:rPr>
              <a:t>feriu meu coração </a:t>
            </a:r>
            <a:br>
              <a:rPr lang="pt-BR" sz="10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sz="1000" b="1" dirty="0">
                <a:solidFill>
                  <a:srgbClr val="002060"/>
                </a:solidFill>
                <a:latin typeface="Comic Sans MS" pitchFamily="66" charset="0"/>
              </a:rPr>
              <a:t/>
            </a:r>
            <a:br>
              <a:rPr lang="pt-BR" sz="1000" b="1" dirty="0">
                <a:solidFill>
                  <a:srgbClr val="002060"/>
                </a:solidFill>
                <a:latin typeface="Comic Sans MS" pitchFamily="66" charset="0"/>
              </a:rPr>
            </a:br>
            <a:endParaRPr lang="pt-BR" sz="1000" b="1" dirty="0">
              <a:solidFill>
                <a:srgbClr val="002060"/>
              </a:solidFill>
              <a:latin typeface="Comic Sans MS" pitchFamily="66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000" b="1" dirty="0">
                <a:solidFill>
                  <a:srgbClr val="002060"/>
                </a:solidFill>
                <a:latin typeface="Comic Sans MS" pitchFamily="66" charset="0"/>
              </a:rPr>
              <a:t>Dois anos se passaram </a:t>
            </a:r>
            <a:br>
              <a:rPr lang="pt-BR" sz="10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sz="1000" b="1" dirty="0">
                <a:solidFill>
                  <a:srgbClr val="002060"/>
                </a:solidFill>
                <a:latin typeface="Comic Sans MS" pitchFamily="66" charset="0"/>
              </a:rPr>
              <a:t>De tristeza e dor </a:t>
            </a:r>
            <a:br>
              <a:rPr lang="pt-BR" sz="10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sz="1000" b="1" dirty="0">
                <a:solidFill>
                  <a:srgbClr val="002060"/>
                </a:solidFill>
                <a:latin typeface="Comic Sans MS" pitchFamily="66" charset="0"/>
              </a:rPr>
              <a:t>E sem queixumes eu sofri </a:t>
            </a:r>
            <a:br>
              <a:rPr lang="pt-BR" sz="10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sz="1000" b="1" dirty="0">
                <a:solidFill>
                  <a:srgbClr val="002060"/>
                </a:solidFill>
                <a:latin typeface="Comic Sans MS" pitchFamily="66" charset="0"/>
              </a:rPr>
              <a:t>Sinto saudades de um amor, </a:t>
            </a:r>
            <a:br>
              <a:rPr lang="pt-BR" sz="10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sz="1000" b="1" dirty="0">
                <a:solidFill>
                  <a:srgbClr val="002060"/>
                </a:solidFill>
                <a:latin typeface="Comic Sans MS" pitchFamily="66" charset="0"/>
              </a:rPr>
              <a:t>Que tive em minhas mãos e perdi. </a:t>
            </a:r>
            <a:br>
              <a:rPr lang="pt-BR" sz="10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sz="1000" b="1" dirty="0">
                <a:solidFill>
                  <a:srgbClr val="002060"/>
                </a:solidFill>
                <a:latin typeface="Comic Sans MS" pitchFamily="66" charset="0"/>
              </a:rPr>
              <a:t/>
            </a:r>
            <a:br>
              <a:rPr lang="pt-BR" sz="10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sz="1000" b="1" dirty="0">
                <a:solidFill>
                  <a:srgbClr val="002060"/>
                </a:solidFill>
                <a:latin typeface="Comic Sans MS" pitchFamily="66" charset="0"/>
              </a:rPr>
              <a:t>Tens tudo que eu não posso te ofertar, </a:t>
            </a:r>
            <a:br>
              <a:rPr lang="pt-BR" sz="10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sz="1000" b="1" dirty="0">
                <a:solidFill>
                  <a:srgbClr val="002060"/>
                </a:solidFill>
                <a:latin typeface="Comic Sans MS" pitchFamily="66" charset="0"/>
              </a:rPr>
              <a:t>Tens riqueza e mocidade eu bem sei, </a:t>
            </a:r>
            <a:br>
              <a:rPr lang="pt-BR" sz="10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sz="1000" b="1" dirty="0">
                <a:solidFill>
                  <a:srgbClr val="002060"/>
                </a:solidFill>
                <a:latin typeface="Comic Sans MS" pitchFamily="66" charset="0"/>
              </a:rPr>
              <a:t>Mas não tens no coração, </a:t>
            </a:r>
            <a:br>
              <a:rPr lang="pt-BR" sz="10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sz="1000" b="1" dirty="0">
                <a:solidFill>
                  <a:srgbClr val="002060"/>
                </a:solidFill>
                <a:latin typeface="Comic Sans MS" pitchFamily="66" charset="0"/>
              </a:rPr>
              <a:t>Qualquer recordação, </a:t>
            </a:r>
            <a:br>
              <a:rPr lang="pt-BR" sz="1000" b="1" dirty="0">
                <a:solidFill>
                  <a:srgbClr val="002060"/>
                </a:solidFill>
                <a:latin typeface="Comic Sans MS" pitchFamily="66" charset="0"/>
              </a:rPr>
            </a:br>
            <a:r>
              <a:rPr lang="pt-BR" sz="1000" b="1" dirty="0">
                <a:solidFill>
                  <a:srgbClr val="002060"/>
                </a:solidFill>
                <a:latin typeface="Comic Sans MS" pitchFamily="66" charset="0"/>
              </a:rPr>
              <a:t>Dos beijos que te dei....</a:t>
            </a:r>
            <a:r>
              <a:rPr lang="pt-BR" sz="1050" b="1" dirty="0">
                <a:solidFill>
                  <a:srgbClr val="002060"/>
                </a:solidFill>
                <a:latin typeface="Comic Sans MS" pitchFamily="66" charset="0"/>
              </a:rPr>
              <a:t> </a:t>
            </a:r>
          </a:p>
        </p:txBody>
      </p:sp>
      <p:sp>
        <p:nvSpPr>
          <p:cNvPr id="6" name="Retângulo 5"/>
          <p:cNvSpPr>
            <a:spLocks noChangeArrowheads="1"/>
          </p:cNvSpPr>
          <p:nvPr/>
        </p:nvSpPr>
        <p:spPr bwMode="auto">
          <a:xfrm>
            <a:off x="3870325" y="2886075"/>
            <a:ext cx="4572000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pt-BR" sz="1200" b="1">
                <a:solidFill>
                  <a:srgbClr val="FFFF00"/>
                </a:solidFill>
              </a:rPr>
              <a:t>Composição</a:t>
            </a:r>
            <a:r>
              <a:rPr lang="pt-BR" sz="1200">
                <a:solidFill>
                  <a:srgbClr val="FFFF00"/>
                </a:solidFill>
              </a:rPr>
              <a:t>: Dante Santoro e Sayla Gusmão</a:t>
            </a:r>
            <a:endParaRPr lang="pt-BR">
              <a:solidFill>
                <a:srgbClr val="FFFF00"/>
              </a:solidFill>
              <a:latin typeface="Calibri" pitchFamily="34" charset="0"/>
            </a:endParaRPr>
          </a:p>
        </p:txBody>
      </p:sp>
      <p:pic>
        <p:nvPicPr>
          <p:cNvPr id="8198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2425" y="22225"/>
            <a:ext cx="2238375" cy="2195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80000">
        <p14:vortex dir="r"/>
      </p:transition>
    </mc:Choice>
    <mc:Fallback xmlns="">
      <p:transition spd="slow" advTm="18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197</TotalTime>
  <Words>203</Words>
  <Application>Microsoft Office PowerPoint</Application>
  <PresentationFormat>Apresentação na tela (4:3)</PresentationFormat>
  <Paragraphs>57</Paragraphs>
  <Slides>8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8</vt:i4>
      </vt:variant>
    </vt:vector>
  </HeadingPairs>
  <TitlesOfParts>
    <vt:vector size="9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Nassif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Nassif</dc:creator>
  <cp:lastModifiedBy>ACNNASSIF</cp:lastModifiedBy>
  <cp:revision>33</cp:revision>
  <dcterms:created xsi:type="dcterms:W3CDTF">2009-11-13T18:23:14Z</dcterms:created>
  <dcterms:modified xsi:type="dcterms:W3CDTF">2013-07-23T14:46:26Z</dcterms:modified>
</cp:coreProperties>
</file>