
<file path=[Content_Types].xml><?xml version="1.0" encoding="utf-8"?>
<Types xmlns="http://schemas.openxmlformats.org/package/2006/content-types">
  <Default Extension="png" ContentType="image/png"/>
  <Default Extension="wma" ContentType="audio/x-ms-wma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1"/>
  </p:notesMasterIdLst>
  <p:sldIdLst>
    <p:sldId id="258" r:id="rId2"/>
    <p:sldId id="259" r:id="rId3"/>
    <p:sldId id="260" r:id="rId4"/>
    <p:sldId id="261" r:id="rId5"/>
    <p:sldId id="262" r:id="rId6"/>
    <p:sldId id="265" r:id="rId7"/>
    <p:sldId id="263" r:id="rId8"/>
    <p:sldId id="264" r:id="rId9"/>
    <p:sldId id="257" r:id="rId10"/>
  </p:sldIdLst>
  <p:sldSz cx="9144000" cy="6858000" type="screen4x3"/>
  <p:notesSz cx="6858000" cy="9144000"/>
  <p:defaultTextStyle>
    <a:defPPr>
      <a:defRPr lang="pt-B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8Z2zfdim+2HJSaO43m/zFg==" hashData="oohT+rgpYw7a6O7BEU8IpnW1KLU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Rg st="1" end="9"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99" d="100"/>
          <a:sy n="99" d="100"/>
        </p:scale>
        <p:origin x="-1242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_tradnl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0BC7F37-A041-4D0D-9ACE-302CD74D894D}" type="datetimeFigureOut">
              <a:rPr lang="es-ES_tradnl" smtClean="0"/>
              <a:t>22/02/2014</a:t>
            </a:fld>
            <a:endParaRPr lang="es-ES_tradnl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_tradnl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s-ES_tradnl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_tradnl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4820F9C-8501-47D7-BD4B-B6CF3B7BDDEC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33180452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6763C39-92DB-4936-B499-37708EF8CC5E}" type="datetime1">
              <a:rPr lang="pt-BR" smtClean="0"/>
              <a:t>22/02/2014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t-BR" smtClean="0"/>
              <a:t>acnnassifslides </a:t>
            </a: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74E7E16-7636-452A-A9C3-BEECC0D31382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1174380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4D8D05F-9981-4013-BA50-68050FD6076E}" type="datetime1">
              <a:rPr lang="pt-BR" smtClean="0"/>
              <a:t>22/02/2014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t-BR" smtClean="0"/>
              <a:t>acnnassifslides </a:t>
            </a: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894C5D1-DB32-42C8-AD6C-D65C6A93C4A4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0246037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BDAA7C3-3FE2-488E-8D75-F2C35020BECE}" type="datetime1">
              <a:rPr lang="pt-BR" smtClean="0"/>
              <a:t>22/02/2014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t-BR" smtClean="0"/>
              <a:t>acnnassifslides </a:t>
            </a: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DC84F69-6CE2-44A6-BD61-FB447505F71E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0115081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5346379-1606-4966-9FEF-D30F1D157B04}" type="datetime1">
              <a:rPr lang="pt-BR" smtClean="0"/>
              <a:t>22/02/2014</a:t>
            </a:fld>
            <a:endParaRPr lang="pt-BR"/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t-BR" smtClean="0"/>
              <a:t>acnnassifslides </a:t>
            </a:r>
            <a:endParaRPr lang="pt-BR"/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A1162D5-BE9D-4BD6-87E6-14E2DB36D55B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2918806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ABB7B67-E3E8-41C0-8009-79FD74D55A44}" type="datetime1">
              <a:rPr lang="pt-BR" smtClean="0"/>
              <a:t>22/02/2014</a:t>
            </a:fld>
            <a:endParaRPr lang="pt-BR"/>
          </a:p>
        </p:txBody>
      </p:sp>
      <p:sp>
        <p:nvSpPr>
          <p:cNvPr id="8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t-BR" smtClean="0"/>
              <a:t>acnnassifslides </a:t>
            </a:r>
            <a:endParaRPr lang="pt-BR"/>
          </a:p>
        </p:txBody>
      </p:sp>
      <p:sp>
        <p:nvSpPr>
          <p:cNvPr id="9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431EB6F-BB95-4E97-9986-F39728159FA0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4723602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9ECC21D-85FD-45AC-B1A5-B6895C028BD3}" type="datetime1">
              <a:rPr lang="pt-BR" smtClean="0"/>
              <a:t>22/02/2014</a:t>
            </a:fld>
            <a:endParaRPr lang="pt-BR"/>
          </a:p>
        </p:txBody>
      </p:sp>
      <p:sp>
        <p:nvSpPr>
          <p:cNvPr id="4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t-BR" smtClean="0"/>
              <a:t>acnnassifslides </a:t>
            </a:r>
            <a:endParaRPr lang="pt-BR"/>
          </a:p>
        </p:txBody>
      </p:sp>
      <p:sp>
        <p:nvSpPr>
          <p:cNvPr id="5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D6427D4-61DD-434A-8A05-3BCA7A03ED38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34219284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F2202BA-0C30-488C-A0AB-EEE58B9387C8}" type="datetime1">
              <a:rPr lang="pt-BR" smtClean="0"/>
              <a:t>22/02/2014</a:t>
            </a:fld>
            <a:endParaRPr lang="pt-BR"/>
          </a:p>
        </p:txBody>
      </p:sp>
      <p:sp>
        <p:nvSpPr>
          <p:cNvPr id="3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t-BR" smtClean="0"/>
              <a:t>acnnassifslides </a:t>
            </a:r>
            <a:endParaRPr lang="pt-BR"/>
          </a:p>
        </p:txBody>
      </p:sp>
      <p:sp>
        <p:nvSpPr>
          <p:cNvPr id="4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8093D7A-70EA-4ACF-A04C-DCA1FBDFD9A4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71110439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7EE06E9-F213-4525-A1FF-EAC57C35258B}" type="datetime1">
              <a:rPr lang="pt-BR" smtClean="0"/>
              <a:t>22/02/2014</a:t>
            </a:fld>
            <a:endParaRPr lang="pt-BR"/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t-BR" smtClean="0"/>
              <a:t>acnnassifslides </a:t>
            </a:r>
            <a:endParaRPr lang="pt-BR"/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9A386A4-50E0-4A52-95A1-65774010895A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06737495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pt-BR" noProof="0" smtClean="0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059D949-3F80-4ADE-AAB7-86F41DADC41D}" type="datetime1">
              <a:rPr lang="pt-BR" smtClean="0"/>
              <a:t>22/02/2014</a:t>
            </a:fld>
            <a:endParaRPr lang="pt-BR"/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t-BR" smtClean="0"/>
              <a:t>acnnassifslides </a:t>
            </a:r>
            <a:endParaRPr lang="pt-BR"/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4F4D6ED-B3A8-4E75-9CFD-9B81615B3F62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174167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4B57B81-F0AB-42F8-9C99-85C53DD844BC}" type="datetime1">
              <a:rPr lang="pt-BR" smtClean="0"/>
              <a:t>22/02/2014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t-BR" smtClean="0"/>
              <a:t>acnnassifslides </a:t>
            </a: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334634B-CAA5-4906-B052-166629F2259B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3566504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A742A22-5F12-46AA-B268-78964535128A}" type="datetime1">
              <a:rPr lang="pt-BR" smtClean="0"/>
              <a:t>22/02/2014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t-BR" smtClean="0"/>
              <a:t>acnnassifslides </a:t>
            </a: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F78C486-322D-49B4-AA90-573F6D44A897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66206728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ço Reservado para Título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t-BR" altLang="pt-BR" smtClean="0"/>
              <a:t>Clique para editar o título mestre</a:t>
            </a:r>
          </a:p>
        </p:txBody>
      </p:sp>
      <p:sp>
        <p:nvSpPr>
          <p:cNvPr id="1027" name="Espaço Reservado para Texto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 altLang="pt-BR" smtClean="0"/>
              <a:t>Clique para editar o texto mestre</a:t>
            </a:r>
          </a:p>
          <a:p>
            <a:pPr lvl="1"/>
            <a:r>
              <a:rPr lang="pt-BR" altLang="pt-BR" smtClean="0"/>
              <a:t>Segundo nível</a:t>
            </a:r>
          </a:p>
          <a:p>
            <a:pPr lvl="2"/>
            <a:r>
              <a:rPr lang="pt-BR" altLang="pt-BR" smtClean="0"/>
              <a:t>Terceiro nível</a:t>
            </a:r>
          </a:p>
          <a:p>
            <a:pPr lvl="3"/>
            <a:r>
              <a:rPr lang="pt-BR" altLang="pt-BR" smtClean="0"/>
              <a:t>Quarto nível</a:t>
            </a:r>
          </a:p>
          <a:p>
            <a:pPr lvl="4"/>
            <a:r>
              <a:rPr lang="pt-BR" altLang="pt-BR" smtClean="0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3BBCE56C-F585-4096-B8A6-143DC891EEE6}" type="datetime1">
              <a:rPr lang="pt-BR" smtClean="0"/>
              <a:t>22/02/2014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r>
              <a:rPr lang="pt-BR" smtClean="0"/>
              <a:t>acnnassifslides </a:t>
            </a: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39DEA3A7-4AF4-4039-B5E6-AE7A34FE8C5E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dt="0"/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wma"/><Relationship Id="rId1" Type="http://schemas.microsoft.com/office/2007/relationships/media" Target="../media/media1.wma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4648552" y="4797152"/>
            <a:ext cx="4449229" cy="184665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pt-BR" sz="6600" b="1" i="1" cap="none" spc="0" dirty="0" smtClean="0">
                <a:ln w="11430"/>
                <a:solidFill>
                  <a:srgbClr val="FFFF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Com você</a:t>
            </a:r>
          </a:p>
          <a:p>
            <a:pPr algn="ctr"/>
            <a:r>
              <a:rPr lang="pt-BR" sz="4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Roberto Carlos </a:t>
            </a:r>
            <a:endParaRPr lang="pt-BR" sz="44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>
          <a:xfrm>
            <a:off x="5508104" y="6381328"/>
            <a:ext cx="2895600" cy="365125"/>
          </a:xfrm>
        </p:spPr>
        <p:txBody>
          <a:bodyPr/>
          <a:lstStyle/>
          <a:p>
            <a:pPr>
              <a:defRPr/>
            </a:pPr>
            <a:r>
              <a:rPr lang="pt-BR" b="1" dirty="0" err="1" smtClean="0">
                <a:solidFill>
                  <a:schemeClr val="bg1"/>
                </a:solidFill>
              </a:rPr>
              <a:t>acnnassifslides</a:t>
            </a:r>
            <a:r>
              <a:rPr lang="pt-BR" b="1" dirty="0" smtClean="0">
                <a:solidFill>
                  <a:schemeClr val="bg1"/>
                </a:solidFill>
              </a:rPr>
              <a:t> </a:t>
            </a:r>
            <a:endParaRPr lang="pt-BR" b="1" dirty="0">
              <a:solidFill>
                <a:schemeClr val="bg1"/>
              </a:solidFill>
            </a:endParaRPr>
          </a:p>
        </p:txBody>
      </p:sp>
      <p:pic>
        <p:nvPicPr>
          <p:cNvPr id="5" name="04 FaixaCom Você 4.wma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85329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 advTm="25000">
        <p14:glitter pattern="hexagon"/>
      </p:transition>
    </mc:Choice>
    <mc:Fallback xmlns="">
      <p:transition spd="slow" advTm="2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000"/>
                            </p:stCondLst>
                            <p:childTnLst>
                              <p:par>
                                <p:cTn id="11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2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13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  <p:bldLst>
      <p:bldP spid="2" grpId="0"/>
    </p:bldLst>
  </p:timing>
  <p:extLst mod="1">
    <p:ext uri="{E180D4A7-C9FB-4DFB-919C-405C955672EB}">
      <p14:showEvtLst xmlns:p14="http://schemas.microsoft.com/office/powerpoint/2010/main">
        <p14:playEvt time="0" objId="3"/>
      </p14:showEvtLst>
    </p:ext>
  </p:extLs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5057800" y="3212976"/>
            <a:ext cx="4086200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pt-BR" altLang="pt-BR" sz="1400" b="1" dirty="0">
                <a:solidFill>
                  <a:srgbClr val="002060"/>
                </a:solidFill>
                <a:latin typeface="Comic Sans MS" panose="030F0702030302020204" pitchFamily="66" charset="0"/>
              </a:rPr>
              <a:t>Com você </a:t>
            </a:r>
          </a:p>
          <a:p>
            <a:pPr lvl="0" algn="ctr"/>
            <a:r>
              <a:rPr lang="pt-BR" altLang="pt-BR" sz="1400" b="1" dirty="0">
                <a:solidFill>
                  <a:srgbClr val="002060"/>
                </a:solidFill>
                <a:latin typeface="Comic Sans MS" panose="030F0702030302020204" pitchFamily="66" charset="0"/>
              </a:rPr>
              <a:t>Conheci a grandeza do amor </a:t>
            </a:r>
          </a:p>
          <a:p>
            <a:pPr lvl="0" algn="ctr"/>
            <a:r>
              <a:rPr lang="pt-BR" altLang="pt-BR" sz="1400" b="1" dirty="0">
                <a:solidFill>
                  <a:srgbClr val="002060"/>
                </a:solidFill>
                <a:latin typeface="Comic Sans MS" panose="030F0702030302020204" pitchFamily="66" charset="0"/>
              </a:rPr>
              <a:t>Com você </a:t>
            </a:r>
          </a:p>
          <a:p>
            <a:pPr lvl="0" algn="ctr"/>
            <a:r>
              <a:rPr lang="pt-BR" altLang="pt-BR" sz="1400" b="1" dirty="0">
                <a:solidFill>
                  <a:srgbClr val="002060"/>
                </a:solidFill>
                <a:latin typeface="Comic Sans MS" panose="030F0702030302020204" pitchFamily="66" charset="0"/>
              </a:rPr>
              <a:t>Vi que o sol tem mais luz e mais cor </a:t>
            </a:r>
          </a:p>
          <a:p>
            <a:pPr lvl="0" algn="ctr"/>
            <a:r>
              <a:rPr lang="pt-BR" altLang="pt-BR" sz="1400" b="1" dirty="0">
                <a:solidFill>
                  <a:srgbClr val="002060"/>
                </a:solidFill>
                <a:latin typeface="Comic Sans MS" panose="030F0702030302020204" pitchFamily="66" charset="0"/>
              </a:rPr>
              <a:t>Com você </a:t>
            </a:r>
          </a:p>
          <a:p>
            <a:pPr lvl="0" algn="ctr"/>
            <a:r>
              <a:rPr lang="pt-BR" altLang="pt-BR" sz="1400" b="1" dirty="0">
                <a:solidFill>
                  <a:srgbClr val="002060"/>
                </a:solidFill>
                <a:latin typeface="Comic Sans MS" panose="030F0702030302020204" pitchFamily="66" charset="0"/>
              </a:rPr>
              <a:t>Aprendi a sorrir e viver </a:t>
            </a:r>
          </a:p>
          <a:p>
            <a:pPr lvl="0" algn="ctr"/>
            <a:r>
              <a:rPr lang="pt-BR" altLang="pt-BR" sz="1400" b="1" dirty="0">
                <a:solidFill>
                  <a:srgbClr val="002060"/>
                </a:solidFill>
                <a:latin typeface="Comic Sans MS" panose="030F0702030302020204" pitchFamily="66" charset="0"/>
              </a:rPr>
              <a:t>Porque tudo o que eu sempre quis ter </a:t>
            </a:r>
          </a:p>
          <a:p>
            <a:pPr lvl="0" algn="ctr"/>
            <a:r>
              <a:rPr lang="pt-BR" altLang="pt-BR" sz="1400" b="1" dirty="0">
                <a:solidFill>
                  <a:srgbClr val="002060"/>
                </a:solidFill>
                <a:latin typeface="Comic Sans MS" panose="030F0702030302020204" pitchFamily="66" charset="0"/>
              </a:rPr>
              <a:t>Muito mais eu encontro em você</a:t>
            </a:r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1807840" cy="365125"/>
          </a:xfrm>
        </p:spPr>
        <p:txBody>
          <a:bodyPr/>
          <a:lstStyle/>
          <a:p>
            <a:pPr>
              <a:defRPr/>
            </a:pPr>
            <a:r>
              <a:rPr lang="pt-BR" b="1" dirty="0" err="1" smtClean="0">
                <a:solidFill>
                  <a:schemeClr val="bg1"/>
                </a:solidFill>
              </a:rPr>
              <a:t>acnnassifslides</a:t>
            </a:r>
            <a:r>
              <a:rPr lang="pt-BR" b="1" dirty="0" smtClean="0">
                <a:solidFill>
                  <a:schemeClr val="bg1"/>
                </a:solidFill>
              </a:rPr>
              <a:t> </a:t>
            </a:r>
            <a:endParaRPr lang="pt-BR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937748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52040">
        <p14:gallery dir="l"/>
      </p:transition>
    </mc:Choice>
    <mc:Fallback xmlns="">
      <p:transition spd="slow" advTm="5204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41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" b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611560" y="5255038"/>
            <a:ext cx="336612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pt-BR" altLang="pt-BR" sz="1400" b="1" dirty="0">
                <a:solidFill>
                  <a:schemeClr val="bg1"/>
                </a:solidFill>
                <a:latin typeface="Comic Sans MS" panose="030F0702030302020204" pitchFamily="66" charset="0"/>
              </a:rPr>
              <a:t>Com você </a:t>
            </a:r>
          </a:p>
          <a:p>
            <a:pPr lvl="0" algn="ctr"/>
            <a:r>
              <a:rPr lang="pt-BR" altLang="pt-BR" sz="1400" b="1" dirty="0">
                <a:solidFill>
                  <a:schemeClr val="bg1"/>
                </a:solidFill>
                <a:latin typeface="Comic Sans MS" panose="030F0702030302020204" pitchFamily="66" charset="0"/>
              </a:rPr>
              <a:t>É que a vida pra mim tem valor </a:t>
            </a:r>
          </a:p>
          <a:p>
            <a:pPr lvl="0" algn="ctr"/>
            <a:r>
              <a:rPr lang="pt-BR" altLang="pt-BR" sz="1400" b="1" dirty="0">
                <a:solidFill>
                  <a:schemeClr val="bg1"/>
                </a:solidFill>
                <a:latin typeface="Comic Sans MS" panose="030F0702030302020204" pitchFamily="66" charset="0"/>
              </a:rPr>
              <a:t>Com você </a:t>
            </a:r>
          </a:p>
          <a:p>
            <a:pPr lvl="0" algn="ctr"/>
            <a:r>
              <a:rPr lang="pt-BR" altLang="pt-BR" sz="1400" b="1" dirty="0">
                <a:solidFill>
                  <a:schemeClr val="bg1"/>
                </a:solidFill>
                <a:latin typeface="Comic Sans MS" panose="030F0702030302020204" pitchFamily="66" charset="0"/>
              </a:rPr>
              <a:t>Não existe a tristeza e a dor</a:t>
            </a:r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>
          <a:xfrm>
            <a:off x="7624192" y="6209145"/>
            <a:ext cx="1519808" cy="365125"/>
          </a:xfrm>
        </p:spPr>
        <p:txBody>
          <a:bodyPr/>
          <a:lstStyle/>
          <a:p>
            <a:pPr>
              <a:defRPr/>
            </a:pPr>
            <a:r>
              <a:rPr lang="pt-BR" b="1" dirty="0" err="1" smtClean="0">
                <a:solidFill>
                  <a:srgbClr val="002060"/>
                </a:solidFill>
              </a:rPr>
              <a:t>acnnassifslides</a:t>
            </a:r>
            <a:r>
              <a:rPr lang="pt-BR" b="1" dirty="0" smtClean="0">
                <a:solidFill>
                  <a:srgbClr val="002060"/>
                </a:solidFill>
              </a:rPr>
              <a:t> </a:t>
            </a:r>
            <a:endParaRPr lang="pt-BR" b="1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652321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24000">
        <p14:doors dir="vert"/>
      </p:transition>
    </mc:Choice>
    <mc:Fallback xmlns="">
      <p:transition spd="slow" advTm="2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2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2000" t="-2000" r="-2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288301" y="5445224"/>
            <a:ext cx="329411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pt-BR" altLang="pt-BR" sz="1400" b="1" dirty="0">
                <a:solidFill>
                  <a:schemeClr val="bg1"/>
                </a:solidFill>
                <a:latin typeface="Comic Sans MS" panose="030F0702030302020204" pitchFamily="66" charset="0"/>
              </a:rPr>
              <a:t>Com você </a:t>
            </a:r>
          </a:p>
          <a:p>
            <a:pPr lvl="0" algn="ctr"/>
            <a:r>
              <a:rPr lang="pt-BR" altLang="pt-BR" sz="1400" b="1" dirty="0">
                <a:solidFill>
                  <a:schemeClr val="bg1"/>
                </a:solidFill>
                <a:latin typeface="Comic Sans MS" panose="030F0702030302020204" pitchFamily="66" charset="0"/>
              </a:rPr>
              <a:t>Vou além dos limites de um ser </a:t>
            </a:r>
          </a:p>
          <a:p>
            <a:pPr lvl="0" algn="ctr"/>
            <a:r>
              <a:rPr lang="pt-BR" altLang="pt-BR" sz="1400" b="1" dirty="0">
                <a:solidFill>
                  <a:schemeClr val="bg1"/>
                </a:solidFill>
                <a:latin typeface="Comic Sans MS" panose="030F0702030302020204" pitchFamily="66" charset="0"/>
              </a:rPr>
              <a:t>À procura do que possa ter </a:t>
            </a:r>
          </a:p>
          <a:p>
            <a:pPr lvl="0" algn="ctr"/>
            <a:r>
              <a:rPr lang="pt-BR" altLang="pt-BR" sz="1400" b="1" dirty="0">
                <a:solidFill>
                  <a:schemeClr val="bg1"/>
                </a:solidFill>
                <a:latin typeface="Comic Sans MS" panose="030F0702030302020204" pitchFamily="66" charset="0"/>
              </a:rPr>
              <a:t>De mais lindo pra te oferecer</a:t>
            </a:r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>
          <a:xfrm>
            <a:off x="7380312" y="6165304"/>
            <a:ext cx="1519808" cy="365125"/>
          </a:xfrm>
        </p:spPr>
        <p:txBody>
          <a:bodyPr/>
          <a:lstStyle/>
          <a:p>
            <a:pPr>
              <a:defRPr/>
            </a:pPr>
            <a:r>
              <a:rPr lang="pt-BR" b="1" dirty="0" err="1" smtClean="0">
                <a:solidFill>
                  <a:schemeClr val="bg1"/>
                </a:solidFill>
              </a:rPr>
              <a:t>acnnassifslides</a:t>
            </a:r>
            <a:r>
              <a:rPr lang="pt-BR" b="1" dirty="0" smtClean="0">
                <a:solidFill>
                  <a:schemeClr val="bg1"/>
                </a:solidFill>
              </a:rPr>
              <a:t> </a:t>
            </a:r>
            <a:endParaRPr lang="pt-BR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850970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advTm="25000">
        <p14:switch dir="r"/>
      </p:transition>
    </mc:Choice>
    <mc:Fallback xmlns="">
      <p:transition spd="slow" advTm="2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" r="-2000" b="-1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107504" y="5301208"/>
            <a:ext cx="4572000" cy="1384995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ctr"/>
            <a:r>
              <a:rPr lang="pt-BR" altLang="pt-BR" sz="1400" b="1" dirty="0">
                <a:solidFill>
                  <a:schemeClr val="bg1"/>
                </a:solidFill>
                <a:latin typeface="Comic Sans MS" panose="030F0702030302020204" pitchFamily="66" charset="0"/>
              </a:rPr>
              <a:t>Você é muito mais que a minha própria vida </a:t>
            </a:r>
          </a:p>
          <a:p>
            <a:pPr lvl="0" algn="ctr"/>
            <a:r>
              <a:rPr lang="pt-BR" altLang="pt-BR" sz="1400" b="1" dirty="0">
                <a:solidFill>
                  <a:schemeClr val="bg1"/>
                </a:solidFill>
                <a:latin typeface="Comic Sans MS" panose="030F0702030302020204" pitchFamily="66" charset="0"/>
              </a:rPr>
              <a:t>É o sol e as estrelas do meu universo </a:t>
            </a:r>
          </a:p>
          <a:p>
            <a:pPr lvl="0" algn="ctr"/>
            <a:r>
              <a:rPr lang="pt-BR" altLang="pt-BR" sz="1400" b="1" dirty="0">
                <a:solidFill>
                  <a:schemeClr val="bg1"/>
                </a:solidFill>
                <a:latin typeface="Comic Sans MS" panose="030F0702030302020204" pitchFamily="66" charset="0"/>
              </a:rPr>
              <a:t>Você é a canção mais bonita que eu canto </a:t>
            </a:r>
          </a:p>
          <a:p>
            <a:pPr lvl="0" algn="ctr"/>
            <a:r>
              <a:rPr lang="pt-BR" altLang="pt-BR" sz="1400" b="1" dirty="0">
                <a:solidFill>
                  <a:schemeClr val="bg1"/>
                </a:solidFill>
                <a:latin typeface="Comic Sans MS" panose="030F0702030302020204" pitchFamily="66" charset="0"/>
              </a:rPr>
              <a:t>É a frase de amor mais linda do meu verso </a:t>
            </a:r>
          </a:p>
          <a:p>
            <a:pPr lvl="0" algn="ctr"/>
            <a:r>
              <a:rPr lang="pt-BR" altLang="pt-BR" sz="1400" b="1" dirty="0">
                <a:solidFill>
                  <a:schemeClr val="bg1"/>
                </a:solidFill>
                <a:latin typeface="Comic Sans MS" panose="030F0702030302020204" pitchFamily="66" charset="0"/>
              </a:rPr>
              <a:t>Você, você é </a:t>
            </a:r>
            <a:r>
              <a:rPr lang="pt-BR" altLang="pt-BR" sz="1400" b="1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o meu </a:t>
            </a:r>
            <a:r>
              <a:rPr lang="pt-BR" altLang="pt-BR" sz="1400" b="1" dirty="0">
                <a:solidFill>
                  <a:schemeClr val="bg1"/>
                </a:solidFill>
                <a:latin typeface="Comic Sans MS" panose="030F0702030302020204" pitchFamily="66" charset="0"/>
              </a:rPr>
              <a:t>amor </a:t>
            </a:r>
          </a:p>
          <a:p>
            <a:pPr lvl="0" algn="ctr"/>
            <a:r>
              <a:rPr lang="pt-BR" altLang="pt-BR" sz="1400" b="1" dirty="0">
                <a:solidFill>
                  <a:schemeClr val="bg1"/>
                </a:solidFill>
                <a:latin typeface="Comic Sans MS" panose="030F0702030302020204" pitchFamily="66" charset="0"/>
              </a:rPr>
              <a:t>Você, você é </a:t>
            </a:r>
            <a:r>
              <a:rPr lang="pt-BR" altLang="pt-BR" sz="1400" b="1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o meu </a:t>
            </a:r>
            <a:r>
              <a:rPr lang="pt-BR" altLang="pt-BR" sz="1400" b="1" dirty="0">
                <a:solidFill>
                  <a:schemeClr val="bg1"/>
                </a:solidFill>
                <a:latin typeface="Comic Sans MS" panose="030F0702030302020204" pitchFamily="66" charset="0"/>
              </a:rPr>
              <a:t>amor</a:t>
            </a:r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>
          <a:xfrm>
            <a:off x="6804248" y="5733256"/>
            <a:ext cx="1519808" cy="365125"/>
          </a:xfrm>
        </p:spPr>
        <p:txBody>
          <a:bodyPr/>
          <a:lstStyle/>
          <a:p>
            <a:pPr>
              <a:defRPr/>
            </a:pPr>
            <a:r>
              <a:rPr lang="pt-BR" b="1" dirty="0" err="1" smtClean="0">
                <a:solidFill>
                  <a:schemeClr val="bg1"/>
                </a:solidFill>
              </a:rPr>
              <a:t>acnnassifslides</a:t>
            </a:r>
            <a:r>
              <a:rPr lang="pt-BR" b="1" dirty="0" smtClean="0">
                <a:solidFill>
                  <a:schemeClr val="bg1"/>
                </a:solidFill>
              </a:rPr>
              <a:t> </a:t>
            </a:r>
            <a:endParaRPr lang="pt-BR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746890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advTm="49000">
        <p14:prism isContent="1" isInverted="1"/>
      </p:transition>
    </mc:Choice>
    <mc:Fallback xmlns="">
      <p:transition spd="slow" advTm="4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41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Rodapé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pt-BR" b="1" dirty="0" err="1" smtClean="0">
                <a:solidFill>
                  <a:schemeClr val="bg1"/>
                </a:solidFill>
              </a:rPr>
              <a:t>acnnassifslides</a:t>
            </a:r>
            <a:r>
              <a:rPr lang="pt-BR" b="1" dirty="0" smtClean="0">
                <a:solidFill>
                  <a:schemeClr val="bg1"/>
                </a:solidFill>
              </a:rPr>
              <a:t> </a:t>
            </a:r>
            <a:endParaRPr lang="pt-BR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356440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25000">
        <p:circle/>
      </p:transition>
    </mc:Choice>
    <mc:Fallback xmlns="">
      <p:transition spd="slow" advTm="25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6192049" y="4365104"/>
            <a:ext cx="2987824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pt-BR" altLang="pt-BR" sz="1400" b="1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Com </a:t>
            </a:r>
            <a:r>
              <a:rPr lang="pt-BR" altLang="pt-BR" sz="1400" b="1" dirty="0">
                <a:solidFill>
                  <a:schemeClr val="bg1"/>
                </a:solidFill>
                <a:latin typeface="Comic Sans MS" panose="030F0702030302020204" pitchFamily="66" charset="0"/>
              </a:rPr>
              <a:t>você </a:t>
            </a:r>
          </a:p>
          <a:p>
            <a:pPr lvl="0" algn="ctr"/>
            <a:r>
              <a:rPr lang="pt-BR" altLang="pt-BR" sz="1400" b="1" dirty="0">
                <a:solidFill>
                  <a:schemeClr val="bg1"/>
                </a:solidFill>
                <a:latin typeface="Comic Sans MS" panose="030F0702030302020204" pitchFamily="66" charset="0"/>
              </a:rPr>
              <a:t>Vou além dos limites de um ser </a:t>
            </a:r>
          </a:p>
          <a:p>
            <a:pPr lvl="0" algn="ctr"/>
            <a:r>
              <a:rPr lang="pt-BR" altLang="pt-BR" sz="1400" b="1" dirty="0">
                <a:solidFill>
                  <a:schemeClr val="bg1"/>
                </a:solidFill>
                <a:latin typeface="Comic Sans MS" panose="030F0702030302020204" pitchFamily="66" charset="0"/>
              </a:rPr>
              <a:t>À procura do que possa ter </a:t>
            </a:r>
          </a:p>
          <a:p>
            <a:pPr lvl="0" algn="ctr"/>
            <a:r>
              <a:rPr lang="pt-BR" altLang="pt-BR" sz="1400" b="1" dirty="0">
                <a:solidFill>
                  <a:schemeClr val="bg1"/>
                </a:solidFill>
                <a:latin typeface="Comic Sans MS" panose="030F0702030302020204" pitchFamily="66" charset="0"/>
              </a:rPr>
              <a:t>De mais lindo pra te </a:t>
            </a:r>
            <a:r>
              <a:rPr lang="pt-BR" altLang="pt-BR" sz="1400" b="1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oferecer</a:t>
            </a:r>
            <a:endParaRPr lang="pt-BR" altLang="pt-BR" sz="1400" b="1" dirty="0">
              <a:solidFill>
                <a:schemeClr val="bg1"/>
              </a:solidFill>
              <a:latin typeface="Comic Sans MS" panose="030F0702030302020204" pitchFamily="66" charset="0"/>
            </a:endParaRPr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>
          <a:xfrm>
            <a:off x="6360698" y="6309320"/>
            <a:ext cx="1231776" cy="365125"/>
          </a:xfrm>
        </p:spPr>
        <p:txBody>
          <a:bodyPr/>
          <a:lstStyle/>
          <a:p>
            <a:pPr>
              <a:defRPr/>
            </a:pPr>
            <a:r>
              <a:rPr lang="pt-BR" b="1" dirty="0" err="1" smtClean="0">
                <a:solidFill>
                  <a:schemeClr val="bg1"/>
                </a:solidFill>
              </a:rPr>
              <a:t>acnnassifslides</a:t>
            </a:r>
            <a:r>
              <a:rPr lang="pt-BR" b="1" dirty="0" smtClean="0">
                <a:solidFill>
                  <a:schemeClr val="bg1"/>
                </a:solidFill>
              </a:rPr>
              <a:t> </a:t>
            </a:r>
            <a:endParaRPr lang="pt-BR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667812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24000">
        <p14:ripple/>
      </p:transition>
    </mc:Choice>
    <mc:Fallback xmlns="">
      <p:transition spd="slow" advTm="2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41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" b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4499992" y="5157192"/>
            <a:ext cx="4572000" cy="1538883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ctr"/>
            <a:r>
              <a:rPr lang="pt-BR" altLang="pt-BR" sz="1400" b="1" dirty="0">
                <a:solidFill>
                  <a:srgbClr val="002060"/>
                </a:solidFill>
                <a:latin typeface="Comic Sans MS" panose="030F0702030302020204" pitchFamily="66" charset="0"/>
              </a:rPr>
              <a:t>Você é muito mais que a minha própria vida </a:t>
            </a:r>
          </a:p>
          <a:p>
            <a:pPr lvl="0" algn="ctr"/>
            <a:r>
              <a:rPr lang="pt-BR" altLang="pt-BR" sz="1400" b="1" dirty="0">
                <a:solidFill>
                  <a:srgbClr val="002060"/>
                </a:solidFill>
                <a:latin typeface="Comic Sans MS" panose="030F0702030302020204" pitchFamily="66" charset="0"/>
              </a:rPr>
              <a:t>É o sol e as estrelas do meu universo </a:t>
            </a:r>
          </a:p>
          <a:p>
            <a:pPr lvl="0" algn="ctr"/>
            <a:r>
              <a:rPr lang="pt-BR" altLang="pt-BR" sz="1400" b="1" dirty="0">
                <a:solidFill>
                  <a:srgbClr val="002060"/>
                </a:solidFill>
                <a:latin typeface="Comic Sans MS" panose="030F0702030302020204" pitchFamily="66" charset="0"/>
              </a:rPr>
              <a:t>Você é a canção mais bonita que eu canto </a:t>
            </a:r>
          </a:p>
          <a:p>
            <a:pPr lvl="0" algn="ctr"/>
            <a:r>
              <a:rPr lang="pt-BR" altLang="pt-BR" sz="1400" b="1" dirty="0">
                <a:solidFill>
                  <a:srgbClr val="002060"/>
                </a:solidFill>
                <a:latin typeface="Comic Sans MS" panose="030F0702030302020204" pitchFamily="66" charset="0"/>
              </a:rPr>
              <a:t>É a frase de amor mais linda do meu verso </a:t>
            </a:r>
          </a:p>
          <a:p>
            <a:pPr lvl="0" algn="ctr"/>
            <a:r>
              <a:rPr lang="pt-BR" altLang="pt-BR" sz="1400" b="1" dirty="0">
                <a:solidFill>
                  <a:srgbClr val="002060"/>
                </a:solidFill>
                <a:latin typeface="Comic Sans MS" panose="030F0702030302020204" pitchFamily="66" charset="0"/>
              </a:rPr>
              <a:t>Você, você é </a:t>
            </a:r>
            <a:r>
              <a:rPr lang="pt-BR" altLang="pt-BR" sz="1400" b="1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o meu </a:t>
            </a:r>
            <a:r>
              <a:rPr lang="pt-BR" altLang="pt-BR" sz="1400" b="1" dirty="0">
                <a:solidFill>
                  <a:srgbClr val="002060"/>
                </a:solidFill>
                <a:latin typeface="Comic Sans MS" panose="030F0702030302020204" pitchFamily="66" charset="0"/>
              </a:rPr>
              <a:t>amor </a:t>
            </a:r>
          </a:p>
          <a:p>
            <a:pPr lvl="0" algn="ctr"/>
            <a:r>
              <a:rPr lang="pt-BR" altLang="pt-BR" sz="1400" b="1" dirty="0">
                <a:solidFill>
                  <a:srgbClr val="002060"/>
                </a:solidFill>
                <a:latin typeface="Comic Sans MS" panose="030F0702030302020204" pitchFamily="66" charset="0"/>
              </a:rPr>
              <a:t>Você, você é </a:t>
            </a:r>
            <a:r>
              <a:rPr lang="pt-BR" altLang="pt-BR" sz="1400" b="1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o meu </a:t>
            </a:r>
            <a:r>
              <a:rPr lang="pt-BR" altLang="pt-BR" sz="1400" b="1" dirty="0">
                <a:solidFill>
                  <a:srgbClr val="002060"/>
                </a:solidFill>
                <a:latin typeface="Comic Sans MS" panose="030F0702030302020204" pitchFamily="66" charset="0"/>
              </a:rPr>
              <a:t>amor</a:t>
            </a:r>
          </a:p>
          <a:p>
            <a:pPr lvl="0"/>
            <a:endParaRPr lang="pt-BR" altLang="pt-BR" sz="1000" dirty="0">
              <a:solidFill>
                <a:prstClr val="black"/>
              </a:solidFill>
            </a:endParaRPr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>
          <a:xfrm>
            <a:off x="179512" y="6093296"/>
            <a:ext cx="1519808" cy="365125"/>
          </a:xfrm>
        </p:spPr>
        <p:txBody>
          <a:bodyPr/>
          <a:lstStyle/>
          <a:p>
            <a:pPr>
              <a:defRPr/>
            </a:pPr>
            <a:r>
              <a:rPr lang="pt-BR" b="1" dirty="0" err="1" smtClean="0">
                <a:solidFill>
                  <a:schemeClr val="bg1"/>
                </a:solidFill>
              </a:rPr>
              <a:t>acnnassifslides</a:t>
            </a:r>
            <a:r>
              <a:rPr lang="pt-BR" b="1" dirty="0" smtClean="0">
                <a:solidFill>
                  <a:schemeClr val="bg1"/>
                </a:solidFill>
              </a:rPr>
              <a:t> </a:t>
            </a:r>
            <a:endParaRPr lang="pt-BR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282497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7000">
        <p14:prism isContent="1"/>
      </p:transition>
    </mc:Choice>
    <mc:Fallback xmlns="">
      <p:transition spd="slow" advTm="5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tângulo 1"/>
          <p:cNvSpPr>
            <a:spLocks noChangeArrowheads="1"/>
          </p:cNvSpPr>
          <p:nvPr/>
        </p:nvSpPr>
        <p:spPr bwMode="auto">
          <a:xfrm>
            <a:off x="5436096" y="332656"/>
            <a:ext cx="3384550" cy="64017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/>
            <a:r>
              <a:rPr lang="pt-BR" altLang="pt-BR" sz="1600" b="1" dirty="0">
                <a:solidFill>
                  <a:schemeClr val="bg2">
                    <a:lumMod val="75000"/>
                  </a:schemeClr>
                </a:solidFill>
              </a:rPr>
              <a:t>Com Você</a:t>
            </a:r>
          </a:p>
          <a:p>
            <a:pPr algn="ctr"/>
            <a:r>
              <a:rPr lang="pt-BR" altLang="pt-BR" sz="1200" b="1" dirty="0">
                <a:solidFill>
                  <a:schemeClr val="bg2">
                    <a:lumMod val="75000"/>
                  </a:schemeClr>
                </a:solidFill>
              </a:rPr>
              <a:t>Roberto Carlos</a:t>
            </a:r>
          </a:p>
          <a:p>
            <a:pPr algn="ctr"/>
            <a:endParaRPr lang="pt-BR" altLang="pt-BR" sz="1000" dirty="0">
              <a:solidFill>
                <a:srgbClr val="FFFF00"/>
              </a:solidFill>
            </a:endParaRPr>
          </a:p>
          <a:p>
            <a:pPr algn="ctr"/>
            <a:r>
              <a:rPr lang="pt-BR" altLang="pt-BR" sz="1000" dirty="0">
                <a:solidFill>
                  <a:srgbClr val="FFFF00"/>
                </a:solidFill>
              </a:rPr>
              <a:t>Com você </a:t>
            </a:r>
          </a:p>
          <a:p>
            <a:pPr algn="ctr"/>
            <a:r>
              <a:rPr lang="pt-BR" altLang="pt-BR" sz="1000" dirty="0">
                <a:solidFill>
                  <a:srgbClr val="FFFF00"/>
                </a:solidFill>
              </a:rPr>
              <a:t>Conheci a grandeza do amor </a:t>
            </a:r>
          </a:p>
          <a:p>
            <a:pPr algn="ctr"/>
            <a:r>
              <a:rPr lang="pt-BR" altLang="pt-BR" sz="1000" dirty="0">
                <a:solidFill>
                  <a:srgbClr val="FFFF00"/>
                </a:solidFill>
              </a:rPr>
              <a:t>Com você </a:t>
            </a:r>
          </a:p>
          <a:p>
            <a:pPr algn="ctr"/>
            <a:r>
              <a:rPr lang="pt-BR" altLang="pt-BR" sz="1000" dirty="0">
                <a:solidFill>
                  <a:srgbClr val="FFFF00"/>
                </a:solidFill>
              </a:rPr>
              <a:t>Vi que o sol tem mais luz e mais cor </a:t>
            </a:r>
          </a:p>
          <a:p>
            <a:pPr algn="ctr"/>
            <a:r>
              <a:rPr lang="pt-BR" altLang="pt-BR" sz="1000" dirty="0">
                <a:solidFill>
                  <a:srgbClr val="FFFF00"/>
                </a:solidFill>
              </a:rPr>
              <a:t>Com você </a:t>
            </a:r>
          </a:p>
          <a:p>
            <a:pPr algn="ctr"/>
            <a:r>
              <a:rPr lang="pt-BR" altLang="pt-BR" sz="1000" dirty="0">
                <a:solidFill>
                  <a:srgbClr val="FFFF00"/>
                </a:solidFill>
              </a:rPr>
              <a:t>Aprendi a sorrir e viver </a:t>
            </a:r>
          </a:p>
          <a:p>
            <a:pPr algn="ctr"/>
            <a:r>
              <a:rPr lang="pt-BR" altLang="pt-BR" sz="1000" dirty="0">
                <a:solidFill>
                  <a:srgbClr val="FFFF00"/>
                </a:solidFill>
              </a:rPr>
              <a:t>Porque tudo o que eu sempre quis ter </a:t>
            </a:r>
          </a:p>
          <a:p>
            <a:pPr algn="ctr"/>
            <a:r>
              <a:rPr lang="pt-BR" altLang="pt-BR" sz="1000" dirty="0">
                <a:solidFill>
                  <a:srgbClr val="FFFF00"/>
                </a:solidFill>
              </a:rPr>
              <a:t>Muito mais eu encontro em você</a:t>
            </a:r>
          </a:p>
          <a:p>
            <a:pPr algn="ctr"/>
            <a:endParaRPr lang="pt-BR" altLang="pt-BR" sz="1000" dirty="0">
              <a:solidFill>
                <a:srgbClr val="FFFF00"/>
              </a:solidFill>
            </a:endParaRPr>
          </a:p>
          <a:p>
            <a:pPr algn="ctr"/>
            <a:r>
              <a:rPr lang="pt-BR" altLang="pt-BR" sz="1000" dirty="0">
                <a:solidFill>
                  <a:srgbClr val="FFFF00"/>
                </a:solidFill>
              </a:rPr>
              <a:t>Com você </a:t>
            </a:r>
          </a:p>
          <a:p>
            <a:pPr algn="ctr"/>
            <a:r>
              <a:rPr lang="pt-BR" altLang="pt-BR" sz="1000" dirty="0">
                <a:solidFill>
                  <a:srgbClr val="FFFF00"/>
                </a:solidFill>
              </a:rPr>
              <a:t>É que a vida pra mim tem valor </a:t>
            </a:r>
          </a:p>
          <a:p>
            <a:pPr algn="ctr"/>
            <a:r>
              <a:rPr lang="pt-BR" altLang="pt-BR" sz="1000" dirty="0">
                <a:solidFill>
                  <a:srgbClr val="FFFF00"/>
                </a:solidFill>
              </a:rPr>
              <a:t>Com você </a:t>
            </a:r>
          </a:p>
          <a:p>
            <a:pPr algn="ctr"/>
            <a:r>
              <a:rPr lang="pt-BR" altLang="pt-BR" sz="1000" dirty="0">
                <a:solidFill>
                  <a:srgbClr val="FFFF00"/>
                </a:solidFill>
              </a:rPr>
              <a:t>Não existe a tristeza e a dor</a:t>
            </a:r>
          </a:p>
          <a:p>
            <a:pPr algn="ctr"/>
            <a:endParaRPr lang="pt-BR" altLang="pt-BR" sz="1000" dirty="0">
              <a:solidFill>
                <a:srgbClr val="FFFF00"/>
              </a:solidFill>
            </a:endParaRPr>
          </a:p>
          <a:p>
            <a:pPr algn="ctr"/>
            <a:r>
              <a:rPr lang="pt-BR" altLang="pt-BR" sz="1000" dirty="0">
                <a:solidFill>
                  <a:srgbClr val="FFFF00"/>
                </a:solidFill>
              </a:rPr>
              <a:t>Com você </a:t>
            </a:r>
          </a:p>
          <a:p>
            <a:pPr algn="ctr"/>
            <a:r>
              <a:rPr lang="pt-BR" altLang="pt-BR" sz="1000" dirty="0">
                <a:solidFill>
                  <a:srgbClr val="FFFF00"/>
                </a:solidFill>
              </a:rPr>
              <a:t>Vou além dos limites de um ser </a:t>
            </a:r>
          </a:p>
          <a:p>
            <a:pPr algn="ctr"/>
            <a:r>
              <a:rPr lang="pt-BR" altLang="pt-BR" sz="1000" dirty="0">
                <a:solidFill>
                  <a:srgbClr val="FFFF00"/>
                </a:solidFill>
              </a:rPr>
              <a:t>À procura do que possa ter </a:t>
            </a:r>
          </a:p>
          <a:p>
            <a:pPr algn="ctr"/>
            <a:r>
              <a:rPr lang="pt-BR" altLang="pt-BR" sz="1000" dirty="0">
                <a:solidFill>
                  <a:srgbClr val="FFFF00"/>
                </a:solidFill>
              </a:rPr>
              <a:t>De mais lindo pra te oferecer</a:t>
            </a:r>
          </a:p>
          <a:p>
            <a:pPr algn="ctr"/>
            <a:endParaRPr lang="pt-BR" altLang="pt-BR" sz="1000" dirty="0">
              <a:solidFill>
                <a:srgbClr val="FFFF00"/>
              </a:solidFill>
            </a:endParaRPr>
          </a:p>
          <a:p>
            <a:pPr algn="ctr"/>
            <a:r>
              <a:rPr lang="pt-BR" altLang="pt-BR" sz="1000" dirty="0">
                <a:solidFill>
                  <a:srgbClr val="FFFF00"/>
                </a:solidFill>
              </a:rPr>
              <a:t>Você é muito mais que a minha própria vida </a:t>
            </a:r>
          </a:p>
          <a:p>
            <a:pPr algn="ctr"/>
            <a:r>
              <a:rPr lang="pt-BR" altLang="pt-BR" sz="1000" dirty="0">
                <a:solidFill>
                  <a:srgbClr val="FFFF00"/>
                </a:solidFill>
              </a:rPr>
              <a:t>É o sol e as estrelas do meu universo </a:t>
            </a:r>
          </a:p>
          <a:p>
            <a:pPr algn="ctr"/>
            <a:r>
              <a:rPr lang="pt-BR" altLang="pt-BR" sz="1000" dirty="0">
                <a:solidFill>
                  <a:srgbClr val="FFFF00"/>
                </a:solidFill>
              </a:rPr>
              <a:t>Você é a canção mais bonita que eu canto </a:t>
            </a:r>
          </a:p>
          <a:p>
            <a:pPr algn="ctr"/>
            <a:r>
              <a:rPr lang="pt-BR" altLang="pt-BR" sz="1000" dirty="0">
                <a:solidFill>
                  <a:srgbClr val="FFFF00"/>
                </a:solidFill>
              </a:rPr>
              <a:t>É a frase de amor mais linda do meu verso </a:t>
            </a:r>
          </a:p>
          <a:p>
            <a:pPr algn="ctr"/>
            <a:r>
              <a:rPr lang="pt-BR" altLang="pt-BR" sz="1000" dirty="0">
                <a:solidFill>
                  <a:srgbClr val="FFFF00"/>
                </a:solidFill>
              </a:rPr>
              <a:t>Você, você </a:t>
            </a:r>
            <a:r>
              <a:rPr lang="pt-BR" altLang="pt-BR" sz="1000" dirty="0" smtClean="0">
                <a:solidFill>
                  <a:srgbClr val="FFFF00"/>
                </a:solidFill>
              </a:rPr>
              <a:t>é o </a:t>
            </a:r>
            <a:r>
              <a:rPr lang="pt-BR" altLang="pt-BR" sz="1000" dirty="0">
                <a:solidFill>
                  <a:srgbClr val="FFFF00"/>
                </a:solidFill>
              </a:rPr>
              <a:t>meu amor </a:t>
            </a:r>
          </a:p>
          <a:p>
            <a:pPr algn="ctr"/>
            <a:r>
              <a:rPr lang="pt-BR" altLang="pt-BR" sz="1000" dirty="0">
                <a:solidFill>
                  <a:srgbClr val="FFFF00"/>
                </a:solidFill>
              </a:rPr>
              <a:t>Você, você </a:t>
            </a:r>
            <a:r>
              <a:rPr lang="pt-BR" altLang="pt-BR" sz="1000" dirty="0" smtClean="0">
                <a:solidFill>
                  <a:srgbClr val="FFFF00"/>
                </a:solidFill>
              </a:rPr>
              <a:t>é o </a:t>
            </a:r>
            <a:r>
              <a:rPr lang="pt-BR" altLang="pt-BR" sz="1000" dirty="0">
                <a:solidFill>
                  <a:srgbClr val="FFFF00"/>
                </a:solidFill>
              </a:rPr>
              <a:t>meu amor</a:t>
            </a:r>
          </a:p>
          <a:p>
            <a:pPr algn="ctr"/>
            <a:endParaRPr lang="pt-BR" altLang="pt-BR" sz="1000" dirty="0">
              <a:solidFill>
                <a:srgbClr val="FFFF00"/>
              </a:solidFill>
            </a:endParaRPr>
          </a:p>
          <a:p>
            <a:pPr algn="ctr"/>
            <a:r>
              <a:rPr lang="pt-BR" altLang="pt-BR" sz="1000" dirty="0">
                <a:solidFill>
                  <a:srgbClr val="FFFF00"/>
                </a:solidFill>
              </a:rPr>
              <a:t>Com você </a:t>
            </a:r>
          </a:p>
          <a:p>
            <a:pPr algn="ctr"/>
            <a:r>
              <a:rPr lang="pt-BR" altLang="pt-BR" sz="1000" dirty="0">
                <a:solidFill>
                  <a:srgbClr val="FFFF00"/>
                </a:solidFill>
              </a:rPr>
              <a:t>Vou além dos limites de um ser </a:t>
            </a:r>
          </a:p>
          <a:p>
            <a:pPr algn="ctr"/>
            <a:r>
              <a:rPr lang="pt-BR" altLang="pt-BR" sz="1000" dirty="0">
                <a:solidFill>
                  <a:srgbClr val="FFFF00"/>
                </a:solidFill>
              </a:rPr>
              <a:t>À procura do que possa ter </a:t>
            </a:r>
          </a:p>
          <a:p>
            <a:pPr algn="ctr"/>
            <a:r>
              <a:rPr lang="pt-BR" altLang="pt-BR" sz="1000" dirty="0">
                <a:solidFill>
                  <a:srgbClr val="FFFF00"/>
                </a:solidFill>
              </a:rPr>
              <a:t>De mais lindo pra te oferecer</a:t>
            </a:r>
          </a:p>
          <a:p>
            <a:pPr algn="ctr"/>
            <a:endParaRPr lang="pt-BR" altLang="pt-BR" sz="1000" dirty="0">
              <a:solidFill>
                <a:srgbClr val="FFFF00"/>
              </a:solidFill>
            </a:endParaRPr>
          </a:p>
          <a:p>
            <a:pPr algn="ctr"/>
            <a:r>
              <a:rPr lang="pt-BR" altLang="pt-BR" sz="1000" dirty="0" smtClean="0">
                <a:solidFill>
                  <a:srgbClr val="FFFF00"/>
                </a:solidFill>
              </a:rPr>
              <a:t>Você </a:t>
            </a:r>
            <a:r>
              <a:rPr lang="pt-BR" altLang="pt-BR" sz="1000" dirty="0">
                <a:solidFill>
                  <a:srgbClr val="FFFF00"/>
                </a:solidFill>
              </a:rPr>
              <a:t>é muito mais que a minha própria vida </a:t>
            </a:r>
          </a:p>
          <a:p>
            <a:pPr algn="ctr"/>
            <a:r>
              <a:rPr lang="pt-BR" altLang="pt-BR" sz="1000" dirty="0">
                <a:solidFill>
                  <a:srgbClr val="FFFF00"/>
                </a:solidFill>
              </a:rPr>
              <a:t>É o sol e as estrelas do meu universo </a:t>
            </a:r>
          </a:p>
          <a:p>
            <a:pPr algn="ctr"/>
            <a:r>
              <a:rPr lang="pt-BR" altLang="pt-BR" sz="1000" dirty="0">
                <a:solidFill>
                  <a:srgbClr val="FFFF00"/>
                </a:solidFill>
              </a:rPr>
              <a:t>Você é a canção mais bonita que eu canto </a:t>
            </a:r>
          </a:p>
          <a:p>
            <a:pPr algn="ctr"/>
            <a:r>
              <a:rPr lang="pt-BR" altLang="pt-BR" sz="1000" dirty="0">
                <a:solidFill>
                  <a:srgbClr val="FFFF00"/>
                </a:solidFill>
              </a:rPr>
              <a:t>É a frase de amor mais linda do meu verso </a:t>
            </a:r>
          </a:p>
          <a:p>
            <a:pPr algn="ctr"/>
            <a:r>
              <a:rPr lang="pt-BR" altLang="pt-BR" sz="1000" dirty="0">
                <a:solidFill>
                  <a:srgbClr val="FFFF00"/>
                </a:solidFill>
              </a:rPr>
              <a:t>Você, você é </a:t>
            </a:r>
            <a:r>
              <a:rPr lang="pt-BR" altLang="pt-BR" sz="1000" dirty="0" smtClean="0">
                <a:solidFill>
                  <a:srgbClr val="FFFF00"/>
                </a:solidFill>
              </a:rPr>
              <a:t>o meu </a:t>
            </a:r>
            <a:r>
              <a:rPr lang="pt-BR" altLang="pt-BR" sz="1000" dirty="0">
                <a:solidFill>
                  <a:srgbClr val="FFFF00"/>
                </a:solidFill>
              </a:rPr>
              <a:t>amor </a:t>
            </a:r>
          </a:p>
          <a:p>
            <a:pPr algn="ctr"/>
            <a:r>
              <a:rPr lang="pt-BR" altLang="pt-BR" sz="1000" dirty="0">
                <a:solidFill>
                  <a:srgbClr val="FFFF00"/>
                </a:solidFill>
              </a:rPr>
              <a:t>Você, você é </a:t>
            </a:r>
            <a:r>
              <a:rPr lang="pt-BR" altLang="pt-BR" sz="1000" dirty="0" smtClean="0">
                <a:solidFill>
                  <a:srgbClr val="FFFF00"/>
                </a:solidFill>
              </a:rPr>
              <a:t>o meu amor</a:t>
            </a:r>
            <a:endParaRPr lang="pt-BR" altLang="pt-BR" sz="1000" dirty="0">
              <a:solidFill>
                <a:srgbClr val="FFFF00"/>
              </a:solidFill>
            </a:endParaRPr>
          </a:p>
        </p:txBody>
      </p:sp>
      <p:sp>
        <p:nvSpPr>
          <p:cNvPr id="2" name="CaixaDeTexto 1"/>
          <p:cNvSpPr txBox="1"/>
          <p:nvPr/>
        </p:nvSpPr>
        <p:spPr>
          <a:xfrm>
            <a:off x="1115616" y="6242828"/>
            <a:ext cx="339657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1400" dirty="0" smtClean="0">
                <a:solidFill>
                  <a:srgbClr val="FFFF00"/>
                </a:solidFill>
              </a:rPr>
              <a:t>Formatação: </a:t>
            </a:r>
            <a:r>
              <a:rPr lang="pt-BR" sz="1400" dirty="0" err="1" smtClean="0">
                <a:solidFill>
                  <a:srgbClr val="FFFF00"/>
                </a:solidFill>
              </a:rPr>
              <a:t>acnnassifslides</a:t>
            </a:r>
            <a:r>
              <a:rPr lang="pt-BR" sz="1400" dirty="0" smtClean="0">
                <a:solidFill>
                  <a:srgbClr val="FFFF00"/>
                </a:solidFill>
              </a:rPr>
              <a:t>   --  22/12/2013</a:t>
            </a:r>
            <a:endParaRPr lang="pt-BR" sz="1400" dirty="0">
              <a:solidFill>
                <a:srgbClr val="FFFF00"/>
              </a:solidFill>
            </a:endParaRPr>
          </a:p>
        </p:txBody>
      </p:sp>
      <p:pic>
        <p:nvPicPr>
          <p:cNvPr id="1026" name="Picture 2" descr="C:\Users\ACNNASSIF\Pictures\amorydx3Sem999999 título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1484784"/>
            <a:ext cx="3271837" cy="3672408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  <a:extLst/>
        </p:spPr>
      </p:pic>
      <p:sp>
        <p:nvSpPr>
          <p:cNvPr id="4" name="CaixaDeTexto 3"/>
          <p:cNvSpPr txBox="1"/>
          <p:nvPr/>
        </p:nvSpPr>
        <p:spPr>
          <a:xfrm>
            <a:off x="1619672" y="332656"/>
            <a:ext cx="230425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_tradnl" sz="1400" b="1" dirty="0" err="1" smtClean="0">
                <a:solidFill>
                  <a:schemeClr val="bg1"/>
                </a:solidFill>
              </a:rPr>
              <a:t>Imagens</a:t>
            </a:r>
            <a:r>
              <a:rPr lang="es-ES_tradnl" sz="1400" b="1" dirty="0" smtClean="0">
                <a:solidFill>
                  <a:schemeClr val="bg1"/>
                </a:solidFill>
              </a:rPr>
              <a:t>: Internet</a:t>
            </a:r>
            <a:endParaRPr lang="es-ES_tradnl" sz="14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297000">
        <p14:shred/>
      </p:transition>
    </mc:Choice>
    <mc:Fallback xmlns="">
      <p:transition spd="slow" advTm="29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171</TotalTime>
  <Words>430</Words>
  <Application>Microsoft Office PowerPoint</Application>
  <PresentationFormat>Apresentação na tela (4:3)</PresentationFormat>
  <Paragraphs>84</Paragraphs>
  <Slides>9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slides</vt:lpstr>
      </vt:variant>
      <vt:variant>
        <vt:i4>9</vt:i4>
      </vt:variant>
    </vt:vector>
  </HeadingPairs>
  <TitlesOfParts>
    <vt:vector size="10" baseType="lpstr"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>Hewlett-Packard Company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ACNNASSIF</dc:creator>
  <cp:lastModifiedBy>ACNNASSIF</cp:lastModifiedBy>
  <cp:revision>19</cp:revision>
  <dcterms:created xsi:type="dcterms:W3CDTF">2013-12-22T01:24:47Z</dcterms:created>
  <dcterms:modified xsi:type="dcterms:W3CDTF">2014-02-23T02:35:03Z</dcterms:modified>
</cp:coreProperties>
</file>