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59" r:id="rId10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00" autoAdjust="0"/>
  </p:normalViewPr>
  <p:slideViewPr>
    <p:cSldViewPr>
      <p:cViewPr varScale="1">
        <p:scale>
          <a:sx n="100" d="100"/>
          <a:sy n="100" d="100"/>
        </p:scale>
        <p:origin x="-12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EC8A21-3018-4F36-8D6E-491DDAFA898B}" type="datetimeFigureOut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6DCDFF3-8AA0-4A94-96B4-1F200C946A3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2867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0B257-D154-4FFD-ADE7-691BC04E6DD5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2238C-03F9-408D-A569-DC1B3FCF08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986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FA726-2A3D-4ED8-8851-8798113B13CC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EB8AB-F383-4DB0-9F5E-3DD588A88DF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02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A3773-B1DB-4D84-B8DB-96FBA101FC7F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493F8-F70C-46E5-AECA-12F5A4E669F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486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44D7F-138B-4669-9040-D7A62A00ACB4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2216A-B2A5-48E0-80DD-E1EBD29AB0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168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25D07-4040-4CD0-A816-16DC45F7D378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F84F4-7E2B-4071-93E2-229AEAE85B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6463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C1F22-03AC-4C55-B5AC-C6931261DD61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A12F0-18E2-4A92-87FA-01BEAF9C845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669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B1209-2845-453B-A410-3B2FCA5EBB1C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5494E-68DF-44B7-B6D1-AD79363E8D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9294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1736C-C538-4C14-8C5E-9EBD6626F9A2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2B367-1123-4711-84EB-80C985B562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54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0A5F0-7392-4CBC-8AE3-B3B31162BB08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A13B7-2EEA-4BB2-AF00-56BDF17105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733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D2545-2E16-487D-9BEE-B33A5F4A0E9A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502D9-F88C-43D6-9D1F-2AF18ABED7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260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7D1EF-8CD5-4322-9697-D5BAFD8F117E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677017-3E36-4BA9-B857-809815A3A0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8073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00082"/>
            </a:gs>
            <a:gs pos="58000">
              <a:srgbClr val="000082"/>
            </a:gs>
            <a:gs pos="72000">
              <a:srgbClr val="0047FF"/>
            </a:gs>
            <a:gs pos="83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20CA7D-8B13-4C1C-85F2-CBF61CC72E0F}" type="datetime1">
              <a:rPr lang="es-AR"/>
              <a:pPr>
                <a:defRPr/>
              </a:pPr>
              <a:t>11/04/2014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569571-1C3C-4314-99E7-9CA06174FF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 bwMode="auto">
          <a:xfrm>
            <a:off x="3151188" y="5373688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chemeClr val="bg1"/>
                </a:solidFill>
                <a:latin typeface="Arial Black" pitchFamily="34" charset="0"/>
              </a:rPr>
              <a:t>Formatação: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sz="1400" b="1" smtClean="0">
                <a:solidFill>
                  <a:schemeClr val="bg1"/>
                </a:solidFill>
                <a:latin typeface="Arial Black" pitchFamily="34" charset="0"/>
              </a:rPr>
              <a:t>acnnassifslides    28/02/2014 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60350"/>
            <a:ext cx="2627313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2859088"/>
            <a:ext cx="3498850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La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75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de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de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94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96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79" tmFilter="0, 0; 0.125,0.2665; 0.25,0.4; 0.375,0.465; 0.5,0.5;  0.625,0.535; 0.75,0.6; 0.875,0.7335; 1,1">
                                          <p:stCondLst>
                                            <p:cond delay="107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39" tmFilter="0, 0; 0.125,0.2665; 0.25,0.4; 0.375,0.465; 0.5,0.5;  0.625,0.535; 0.75,0.6; 0.875,0.7335; 1,1">
                                          <p:stCondLst>
                                            <p:cond delay="21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67" tmFilter="0, 0; 0.125,0.2665; 0.25,0.4; 0.375,0.465; 0.5,0.5;  0.625,0.535; 0.75,0.6; 0.875,0.7335; 1,1">
                                          <p:stCondLst>
                                            <p:cond delay="269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42">
                                          <p:stCondLst>
                                            <p:cond delay="10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70" decel="50000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42">
                                          <p:stCondLst>
                                            <p:cond delay="21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70" decel="50000">
                                          <p:stCondLst>
                                            <p:cond delay="21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42">
                                          <p:stCondLst>
                                            <p:cond delay="2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70" decel="50000">
                                          <p:stCondLst>
                                            <p:cond delay="27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42">
                                          <p:stCondLst>
                                            <p:cond delay="29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70" decel="50000">
                                          <p:stCondLst>
                                            <p:cond delay="29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2286000" y="2551113"/>
            <a:ext cx="45720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Se quiser fumar, eu fumo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Se quiser beber, eu bebo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Não interessa a ninguém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endParaRPr lang="es-AR" altLang="pt-BR" sz="2000" i="1">
              <a:solidFill>
                <a:schemeClr val="bg2"/>
              </a:solidFill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Se o meu passado foi lama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Hoje quem me difama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Viveu na lama também </a:t>
            </a:r>
            <a:endParaRPr lang="pt-BR" altLang="pt-BR" sz="2000" i="1">
              <a:solidFill>
                <a:schemeClr val="bg2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29063" y="571500"/>
            <a:ext cx="92233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pic>
        <p:nvPicPr>
          <p:cNvPr id="3077" name="Picture 2" descr="C:\Documents and Settings\Antonio Celso Nassif\Meus documentos\glifter grafics\sexi01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1357313"/>
            <a:ext cx="1789112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3544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2286000" y="2551113"/>
            <a:ext cx="45720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Comendo da minha comida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Bebendo a mesma bebida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Respirando o mesmo ar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endParaRPr lang="es-AR" altLang="pt-BR" sz="2000" i="1">
              <a:solidFill>
                <a:schemeClr val="bg2"/>
              </a:solidFill>
              <a:latin typeface="Trebuchet MS" pitchFamily="34" charset="0"/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E hoje, por ciúme ou por despeito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Achar-se com o direito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de querer me humilhar </a:t>
            </a:r>
            <a:endParaRPr lang="pt-BR" altLang="pt-BR" sz="2000" i="1">
              <a:solidFill>
                <a:schemeClr val="bg2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Retângulo 3"/>
          <p:cNvSpPr/>
          <p:nvPr/>
        </p:nvSpPr>
        <p:spPr>
          <a:xfrm>
            <a:off x="4000500" y="571500"/>
            <a:ext cx="92233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pic>
        <p:nvPicPr>
          <p:cNvPr id="4101" name="Picture 2" descr="C:\Documents and Settings\Antonio Celso Nassif\Meus documentos\glifter grafics\sexy_27605brvhvtfj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714500"/>
            <a:ext cx="212725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262">
        <p14:ripple/>
      </p:transition>
    </mc:Choice>
    <mc:Fallback xmlns="">
      <p:transition spd="slow" advTm="302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2286000" y="2690813"/>
            <a:ext cx="457200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Quem és tu?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Quem foste tu?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Não és nada!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Se na vida fui errada,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Tu foste errado também </a:t>
            </a:r>
            <a:endParaRPr lang="pt-BR" altLang="pt-BR" sz="2000" i="1">
              <a:solidFill>
                <a:schemeClr val="bg2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57625" y="571500"/>
            <a:ext cx="92233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pic>
        <p:nvPicPr>
          <p:cNvPr id="5125" name="Picture 2" descr="C:\Documents and Settings\Antonio Celso Nassif\Meus documentos\glifter grafics\sexy_27615ukbz5tf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571500"/>
            <a:ext cx="3209925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29063" y="500063"/>
            <a:ext cx="92233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sp>
        <p:nvSpPr>
          <p:cNvPr id="6148" name="Retângulo 4"/>
          <p:cNvSpPr>
            <a:spLocks noChangeArrowheads="1"/>
          </p:cNvSpPr>
          <p:nvPr/>
        </p:nvSpPr>
        <p:spPr bwMode="auto">
          <a:xfrm>
            <a:off x="2286000" y="241300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Não compreendes-te o sacrificio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Sorriste do meu suplicio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Me trocando por alguém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endParaRPr lang="pt-BR" altLang="pt-BR" sz="2000" i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Se eu errei, se pequei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Pouco importa 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Se aos teus olhos estou morta.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Pra mim morreste também</a:t>
            </a:r>
          </a:p>
        </p:txBody>
      </p:sp>
      <p:pic>
        <p:nvPicPr>
          <p:cNvPr id="6149" name="Picture 2" descr="C:\Documents and Settings\Antonio Celso Nassif\Meus documentos\glifter grafics\tbl07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1357313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3" name="Retângulo 2"/>
          <p:cNvSpPr/>
          <p:nvPr/>
        </p:nvSpPr>
        <p:spPr>
          <a:xfrm>
            <a:off x="3929063" y="500063"/>
            <a:ext cx="922337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2" b="6116"/>
          <a:stretch>
            <a:fillRect/>
          </a:stretch>
        </p:blipFill>
        <p:spPr bwMode="auto">
          <a:xfrm>
            <a:off x="1857375" y="1500188"/>
            <a:ext cx="1979613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Retângulo 6"/>
          <p:cNvSpPr>
            <a:spLocks noChangeArrowheads="1"/>
          </p:cNvSpPr>
          <p:nvPr/>
        </p:nvSpPr>
        <p:spPr bwMode="auto">
          <a:xfrm>
            <a:off x="4071938" y="1844675"/>
            <a:ext cx="3643312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b="1">
                <a:solidFill>
                  <a:srgbClr val="FFFF00"/>
                </a:solidFill>
              </a:rPr>
              <a:t>Idenilde Araújo Alves da Costa</a:t>
            </a:r>
            <a:r>
              <a:rPr lang="pt-BR" altLang="pt-BR" sz="1400">
                <a:solidFill>
                  <a:srgbClr val="FFFF00"/>
                </a:solidFill>
              </a:rPr>
              <a:t>, conhecida pelo nome artístico de </a:t>
            </a:r>
            <a:r>
              <a:rPr lang="pt-BR" altLang="pt-BR" sz="1400" b="1">
                <a:solidFill>
                  <a:srgbClr val="FFFF00"/>
                </a:solidFill>
              </a:rPr>
              <a:t>Núbia Lafayette</a:t>
            </a:r>
            <a:r>
              <a:rPr lang="pt-BR" altLang="pt-BR" sz="1400">
                <a:solidFill>
                  <a:srgbClr val="FFFF00"/>
                </a:solidFill>
              </a:rPr>
              <a:t>, (nasceu em Assú, no dia  21 de janeiro de 1937—  faleceu em Niterói  no dia 18 de junho de 2007 com 70 anos de idade, devido a complicações de um AVC hemorrágico.</a:t>
            </a:r>
          </a:p>
        </p:txBody>
      </p:sp>
      <p:pic>
        <p:nvPicPr>
          <p:cNvPr id="4" name="Picture 2" descr="C:\Documents and Settings\Antonio Celso Nassif\Meus documentos\Fotos\nubialafayettecd.jpg MXMXMXM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714750"/>
            <a:ext cx="18716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2286000" y="2690813"/>
            <a:ext cx="457200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Quem és tu?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Quem foste tu?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Não és nada!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Se na vida fui errada, </a:t>
            </a:r>
            <a:b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</a:br>
            <a:r>
              <a:rPr lang="es-AR" altLang="pt-BR" sz="2000" i="1">
                <a:solidFill>
                  <a:schemeClr val="bg2"/>
                </a:solidFill>
                <a:latin typeface="Trebuchet MS" pitchFamily="34" charset="0"/>
                <a:cs typeface="Times New Roman" pitchFamily="18" charset="0"/>
              </a:rPr>
              <a:t>Tu foste errado também </a:t>
            </a:r>
            <a:endParaRPr lang="pt-BR" altLang="pt-BR" sz="2000" i="1">
              <a:solidFill>
                <a:schemeClr val="bg2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 -  28/02/2014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57625" y="571500"/>
            <a:ext cx="922338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 A M A</a:t>
            </a:r>
          </a:p>
        </p:txBody>
      </p:sp>
      <p:pic>
        <p:nvPicPr>
          <p:cNvPr id="8197" name="Picture 2" descr="C:\Documents and Settings\Antonio Celso Nassif\Meus documentos\glifter grafics\sexi01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571625"/>
            <a:ext cx="1295400" cy="26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000">
        <p14:prism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705100" y="5877272"/>
            <a:ext cx="3733800" cy="365125"/>
          </a:xfrm>
        </p:spPr>
        <p:txBody>
          <a:bodyPr/>
          <a:lstStyle/>
          <a:p>
            <a:pPr>
              <a:defRPr/>
            </a:pPr>
            <a:r>
              <a:rPr lang="pt-BR" sz="1800" b="1" dirty="0" smtClean="0"/>
              <a:t>Formatação: </a:t>
            </a:r>
            <a:r>
              <a:rPr lang="pt-BR" sz="1800" b="1" dirty="0" err="1" smtClean="0"/>
              <a:t>acnnassifslides</a:t>
            </a:r>
            <a:r>
              <a:rPr lang="pt-BR" sz="1800" b="1" dirty="0" smtClean="0"/>
              <a:t>  </a:t>
            </a:r>
            <a:r>
              <a:rPr lang="pt-BR" sz="1800" b="1" dirty="0"/>
              <a:t>-  28/02/2014 </a:t>
            </a:r>
          </a:p>
        </p:txBody>
      </p:sp>
      <p:sp>
        <p:nvSpPr>
          <p:cNvPr id="9220" name="Retângulo 4"/>
          <p:cNvSpPr>
            <a:spLocks noChangeArrowheads="1"/>
          </p:cNvSpPr>
          <p:nvPr/>
        </p:nvSpPr>
        <p:spPr bwMode="auto">
          <a:xfrm>
            <a:off x="2286000" y="2413000"/>
            <a:ext cx="45720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Não compreendes-te o sacrificio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Sorriste do meu suplicio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Me trocando por alguém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endParaRPr lang="pt-BR" altLang="pt-BR" sz="2000" i="1">
              <a:solidFill>
                <a:schemeClr val="bg1"/>
              </a:solidFill>
              <a:latin typeface="Trebuchet MS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Se eu errei, se pequei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Pouco importa 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Se aos teus olhos estou morta.</a:t>
            </a:r>
            <a:b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</a:br>
            <a:r>
              <a:rPr lang="pt-BR" altLang="pt-BR" sz="2000" i="1">
                <a:solidFill>
                  <a:schemeClr val="bg1"/>
                </a:solidFill>
                <a:latin typeface="Trebuchet MS" pitchFamily="34" charset="0"/>
              </a:rPr>
              <a:t>Pra mim morreste também</a:t>
            </a:r>
          </a:p>
        </p:txBody>
      </p:sp>
      <p:pic>
        <p:nvPicPr>
          <p:cNvPr id="9221" name="Picture 6" descr="C:\Documents and Settings\Antonio Celso Nassif\Meus documentos\glifter grafics\sexy04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3000375"/>
            <a:ext cx="2333625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662" y="116632"/>
            <a:ext cx="3114675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9000">
        <p14:warp dir="in"/>
      </p:transition>
    </mc:Choice>
    <mc:Fallback xmlns="">
      <p:transition spd="slow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75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2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71750" y="1643063"/>
            <a:ext cx="36433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4400" i="1" dirty="0">
                <a:solidFill>
                  <a:srgbClr val="FF6600"/>
                </a:solidFill>
                <a:latin typeface="Trebuchet MS" pitchFamily="34" charset="0"/>
                <a:cs typeface="Times New Roman" pitchFamily="18" charset="0"/>
              </a:rPr>
              <a:t>Lama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pt-BR" sz="1600" dirty="0" err="1">
                <a:solidFill>
                  <a:srgbClr val="B7B700"/>
                </a:solidFill>
                <a:latin typeface="Trebuchet MS" pitchFamily="34" charset="0"/>
                <a:cs typeface="Times New Roman" pitchFamily="18" charset="0"/>
              </a:rPr>
              <a:t>Núbia</a:t>
            </a:r>
            <a:r>
              <a:rPr lang="es-AR" altLang="pt-BR" sz="1600" dirty="0">
                <a:solidFill>
                  <a:srgbClr val="B7B700"/>
                </a:solidFill>
                <a:latin typeface="Trebuchet MS" pitchFamily="34" charset="0"/>
                <a:cs typeface="Times New Roman" pitchFamily="18" charset="0"/>
              </a:rPr>
              <a:t> </a:t>
            </a:r>
            <a:r>
              <a:rPr lang="es-AR" altLang="pt-BR" sz="1600" dirty="0" err="1">
                <a:solidFill>
                  <a:srgbClr val="B7B700"/>
                </a:solidFill>
                <a:latin typeface="Trebuchet MS" pitchFamily="34" charset="0"/>
                <a:cs typeface="Times New Roman" pitchFamily="18" charset="0"/>
              </a:rPr>
              <a:t>Lafaiette</a:t>
            </a:r>
            <a:endParaRPr lang="es-AR" altLang="pt-BR" sz="1600" dirty="0">
              <a:solidFill>
                <a:srgbClr val="B7B700"/>
              </a:solidFill>
              <a:latin typeface="Trebuchet MS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pt-BR" sz="1200" dirty="0" err="1">
                <a:solidFill>
                  <a:srgbClr val="999999"/>
                </a:solidFill>
                <a:latin typeface="Trebuchet MS" pitchFamily="34" charset="0"/>
                <a:cs typeface="Times New Roman" pitchFamily="18" charset="0"/>
              </a:rPr>
              <a:t>Composição</a:t>
            </a:r>
            <a:r>
              <a:rPr lang="es-AR" altLang="pt-BR" sz="1200" dirty="0">
                <a:solidFill>
                  <a:srgbClr val="999999"/>
                </a:solidFill>
                <a:latin typeface="Trebuchet MS" pitchFamily="34" charset="0"/>
                <a:cs typeface="Times New Roman" pitchFamily="18" charset="0"/>
              </a:rPr>
              <a:t>: </a:t>
            </a:r>
            <a:r>
              <a:rPr lang="es-AR" altLang="pt-BR" sz="1200" dirty="0" err="1">
                <a:solidFill>
                  <a:srgbClr val="999999"/>
                </a:solidFill>
                <a:latin typeface="Trebuchet MS" pitchFamily="34" charset="0"/>
                <a:cs typeface="Times New Roman" pitchFamily="18" charset="0"/>
              </a:rPr>
              <a:t>Aylce</a:t>
            </a:r>
            <a:r>
              <a:rPr lang="es-AR" altLang="pt-BR" sz="1200" dirty="0">
                <a:solidFill>
                  <a:srgbClr val="999999"/>
                </a:solidFill>
                <a:latin typeface="Trebuchet MS" pitchFamily="34" charset="0"/>
                <a:cs typeface="Times New Roman" pitchFamily="18" charset="0"/>
              </a:rPr>
              <a:t> Chaves / Paulo Marques</a:t>
            </a:r>
            <a:endParaRPr lang="es-AR" altLang="pt-BR" sz="2400" dirty="0">
              <a:solidFill>
                <a:srgbClr val="000000"/>
              </a:solidFill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z="1400" b="1"/>
              <a:t>acnnassifslides  -  28/02/2014 </a:t>
            </a:r>
            <a:endParaRPr lang="pt-BR" sz="1400" b="1" dirty="0"/>
          </a:p>
        </p:txBody>
      </p:sp>
      <p:sp>
        <p:nvSpPr>
          <p:cNvPr id="5" name="Retângulo 4"/>
          <p:cNvSpPr/>
          <p:nvPr/>
        </p:nvSpPr>
        <p:spPr>
          <a:xfrm>
            <a:off x="2286000" y="3143248"/>
            <a:ext cx="4572000" cy="2381175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bg1"/>
                </a:solidFill>
                <a:latin typeface="+mn-lt"/>
              </a:rPr>
              <a:t>Se quiser fumar eu fumo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Se quiser beber eu bebo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Não interessa a ninguém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Se o meu passado foi lama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Hoje quem me difama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Viveu na lama também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Comendo da minha comida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Bebendo a mesma bebida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Respirando o mesmo ar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E hoje por ciúme ou por despeito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Achar-se com o direito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De querer me humilhar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Quem és tu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Quem foste tu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Não és nada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Se na vida fui errada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Tu foste errado também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Não compreendes-te o </a:t>
            </a:r>
            <a:r>
              <a:rPr lang="pt-BR" sz="1200" dirty="0" err="1">
                <a:solidFill>
                  <a:schemeClr val="bg1"/>
                </a:solidFill>
                <a:latin typeface="+mn-lt"/>
              </a:rPr>
              <a:t>sacrificio</a:t>
            </a:r>
            <a:r>
              <a:rPr lang="pt-BR" sz="1200" dirty="0">
                <a:solidFill>
                  <a:schemeClr val="bg1"/>
                </a:solidFill>
                <a:latin typeface="+mn-lt"/>
              </a:rPr>
              <a:t/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Sorriste do meu suplicio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Me trocando por alguém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Se eu errei, se pequei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Pouco importa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chemeClr val="bg1"/>
                </a:solidFill>
                <a:latin typeface="+mn-lt"/>
              </a:rPr>
              <a:t>Se aos teus olhos estou morta.</a:t>
            </a:r>
            <a:br>
              <a:rPr lang="pt-BR" sz="1200" dirty="0">
                <a:solidFill>
                  <a:schemeClr val="bg1"/>
                </a:solidFill>
                <a:latin typeface="+mn-lt"/>
              </a:rPr>
            </a:br>
            <a:r>
              <a:rPr lang="pt-BR" sz="1200" dirty="0">
                <a:solidFill>
                  <a:schemeClr val="bg1"/>
                </a:solidFill>
                <a:latin typeface="+mn-lt"/>
              </a:rPr>
              <a:t>Pra mim morreste também</a:t>
            </a:r>
          </a:p>
        </p:txBody>
      </p:sp>
      <p:pic>
        <p:nvPicPr>
          <p:cNvPr id="1026" name="Picture 2" descr="C:\Documents and Settings\Antonio Celso Nassif\Meus documentos\Fotos\NÚBIA mages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1500188"/>
            <a:ext cx="18716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4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106</Words>
  <Application>Microsoft Office PowerPoint</Application>
  <PresentationFormat>Apresentação na tela (4:3)</PresentationFormat>
  <Paragraphs>33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57</cp:revision>
  <dcterms:created xsi:type="dcterms:W3CDTF">2010-05-16T02:22:48Z</dcterms:created>
  <dcterms:modified xsi:type="dcterms:W3CDTF">2014-04-11T10:58:37Z</dcterms:modified>
</cp:coreProperties>
</file>