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66" r:id="rId2"/>
    <p:sldId id="258" r:id="rId3"/>
    <p:sldId id="259" r:id="rId4"/>
    <p:sldId id="260" r:id="rId5"/>
    <p:sldId id="265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Franklin Gothic Boo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AA1E40A-1BA9-471D-B7E5-69CD47E4161A}" type="datetimeFigureOut">
              <a:rPr lang="pt-BR"/>
              <a:pPr>
                <a:defRPr/>
              </a:pPr>
              <a:t>19/11/2016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3AC0FC8-F334-478D-8AFE-A0C1C788B39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21723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5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A9AA5-5680-4794-8DD8-B490222520B3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6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8BBB8-3218-4022-A42F-1D989822A1D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6956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93082-12A0-4C59-8483-95750C95C5ED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32D5A3-9D20-4A49-8746-104B9C88D5E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358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99BA7-F737-48DE-92BF-890A16A4A86D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7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9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6892B-929D-4F37-892F-6826F792D63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49229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D9511-036F-4114-8094-91A65AC51C6B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6" name="Espaço Reservado para Rodap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DA530-EBB9-4E2F-9A44-1C6C9832E4F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9719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5D830-61DB-4D42-B382-6C68D643AD4F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F3E6F-6FFF-4012-8EC1-270517CCC88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45691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F9193-E689-4E78-A4F8-C4252A7C538A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4" name="Espaço Reservado para Rodap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FA54C6-1F72-49A6-A5CA-E0767DC44AE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53406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60AE35-BF6B-45C1-B211-199B0AE836DA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3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004C8-C045-40B7-B80B-BEB30CE534F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58846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5522-60C7-4A21-874E-7E20C83ABBC5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7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8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FE8EA-B99F-402E-9EF9-732461F9C24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9212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2EE2A-08CB-47CE-8876-CE44A1C08E12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7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E5C3D-F7DE-4071-B802-1036FAB8B02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593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4A8B8-204A-4656-B90D-6D87348E1D49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5" name="Espaço Reservado para Rodapé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B13A4-EC90-4D8F-BE5E-1E8EC991D61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9354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12E17-8466-4EDB-A6AC-9465C7F5A5F7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B165D-19F4-4ADF-B9E8-6DB1E4AD43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25364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29" name="Espaço Reservado para Texto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540129-6F5F-4DF9-A6C3-2B64993EEE8E}" type="datetime1">
              <a:rPr lang="pt-BR" smtClean="0"/>
              <a:t>19/11/2016</a:t>
            </a:fld>
            <a:endParaRPr lang="pt-BR" dirty="0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3E7AE2-2A0C-4826-928A-5E00735033D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04" r:id="rId4"/>
    <p:sldLayoutId id="2147483710" r:id="rId5"/>
    <p:sldLayoutId id="2147483705" r:id="rId6"/>
    <p:sldLayoutId id="2147483711" r:id="rId7"/>
    <p:sldLayoutId id="2147483712" r:id="rId8"/>
    <p:sldLayoutId id="2147483713" r:id="rId9"/>
    <p:sldLayoutId id="2147483706" r:id="rId10"/>
    <p:sldLayoutId id="2147483714" r:id="rId11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t="-1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tonio Celso Nassif\Meus documentos\Minhas imagens\Fumando_esper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000" y="0"/>
            <a:ext cx="25400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5651500" y="3429000"/>
          <a:ext cx="3492500" cy="1189038"/>
        </p:xfrm>
        <a:graphic>
          <a:graphicData uri="http://schemas.openxmlformats.org/drawingml/2006/table">
            <a:tbl>
              <a:tblPr/>
              <a:tblGrid>
                <a:gridCol w="3492500"/>
              </a:tblGrid>
              <a:tr h="274393">
                <a:tc>
                  <a:txBody>
                    <a:bodyPr/>
                    <a:lstStyle/>
                    <a:p>
                      <a:pPr algn="ctr"/>
                      <a:r>
                        <a:rPr lang="es-AR" sz="1800" dirty="0" smtClean="0">
                          <a:solidFill>
                            <a:schemeClr val="bg1"/>
                          </a:solidFill>
                          <a:latin typeface="Bodoni MT Black" pitchFamily="18" charset="0"/>
                        </a:rPr>
                        <a:t>Canta:</a:t>
                      </a:r>
                      <a:r>
                        <a:rPr lang="es-AR" sz="1800" baseline="0" dirty="0" smtClean="0">
                          <a:solidFill>
                            <a:schemeClr val="bg1"/>
                          </a:solidFill>
                          <a:latin typeface="Bodoni MT Black" pitchFamily="18" charset="0"/>
                        </a:rPr>
                        <a:t> Libertad Lamarque </a:t>
                      </a:r>
                      <a:endParaRPr lang="es-AR" sz="1600" dirty="0">
                        <a:solidFill>
                          <a:schemeClr val="bg1"/>
                        </a:solidFill>
                        <a:latin typeface="Bodoni MT Black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2929">
                <a:tc>
                  <a:txBody>
                    <a:bodyPr/>
                    <a:lstStyle/>
                    <a:p>
                      <a:pPr algn="ctr"/>
                      <a:r>
                        <a:rPr lang="es-AR" sz="1200" b="1" dirty="0">
                          <a:solidFill>
                            <a:schemeClr val="bg1"/>
                          </a:solidFill>
                          <a:latin typeface="verdana"/>
                        </a:rPr>
                        <a:t>Tango</a:t>
                      </a:r>
                      <a:r>
                        <a:rPr lang="es-AR" sz="1200" b="1" dirty="0">
                          <a:solidFill>
                            <a:schemeClr val="bg1"/>
                          </a:solidFill>
                        </a:rPr>
                        <a:t> </a:t>
                      </a:r>
                      <a:r>
                        <a:rPr lang="es-AR" sz="1200" b="1" dirty="0">
                          <a:solidFill>
                            <a:schemeClr val="bg1"/>
                          </a:solidFill>
                          <a:latin typeface="verdana"/>
                        </a:rPr>
                        <a:t>1922</a:t>
                      </a:r>
                      <a:endParaRPr lang="es-AR" sz="1200" b="1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2929">
                <a:tc>
                  <a:txBody>
                    <a:bodyPr/>
                    <a:lstStyle/>
                    <a:p>
                      <a:pPr algn="ctr"/>
                      <a:r>
                        <a:rPr lang="es-AR" sz="1200" b="1" dirty="0">
                          <a:solidFill>
                            <a:schemeClr val="bg1"/>
                          </a:solidFill>
                          <a:latin typeface="verdana"/>
                        </a:rPr>
                        <a:t>Música: Juan Viladomat Masanas</a:t>
                      </a: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8787">
                <a:tc>
                  <a:txBody>
                    <a:bodyPr/>
                    <a:lstStyle/>
                    <a:p>
                      <a:pPr algn="ctr"/>
                      <a:r>
                        <a:rPr lang="es-AR" sz="1200" b="1" dirty="0">
                          <a:solidFill>
                            <a:schemeClr val="bg1"/>
                          </a:solidFill>
                          <a:latin typeface="verdana"/>
                        </a:rPr>
                        <a:t>Letra: Félix </a:t>
                      </a:r>
                      <a:r>
                        <a:rPr lang="es-AR" sz="1200" b="1" dirty="0" smtClean="0">
                          <a:solidFill>
                            <a:schemeClr val="bg1"/>
                          </a:solidFill>
                          <a:latin typeface="verdana"/>
                        </a:rPr>
                        <a:t>Garzo</a:t>
                      </a:r>
                    </a:p>
                    <a:p>
                      <a:pPr algn="ctr"/>
                      <a:endParaRPr lang="es-AR" sz="1200" b="1" dirty="0" smtClean="0">
                        <a:solidFill>
                          <a:schemeClr val="bg1"/>
                        </a:solidFill>
                        <a:latin typeface="verdana"/>
                      </a:endParaRPr>
                    </a:p>
                    <a:p>
                      <a:pPr algn="ctr"/>
                      <a:r>
                        <a:rPr lang="es-AR" sz="1200" b="1" dirty="0" smtClean="0">
                          <a:solidFill>
                            <a:schemeClr val="bg1"/>
                          </a:solidFill>
                          <a:latin typeface="verdana"/>
                        </a:rPr>
                        <a:t>Formatação:</a:t>
                      </a:r>
                      <a:r>
                        <a:rPr lang="es-AR" sz="1200" b="1" baseline="0" dirty="0" smtClean="0">
                          <a:solidFill>
                            <a:schemeClr val="bg1"/>
                          </a:solidFill>
                          <a:latin typeface="verdana"/>
                        </a:rPr>
                        <a:t> acnnassifslides </a:t>
                      </a:r>
                      <a:endParaRPr lang="es-AR" sz="1200" b="1" dirty="0">
                        <a:solidFill>
                          <a:schemeClr val="bg1"/>
                        </a:solidFill>
                        <a:latin typeface="verdana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" name="18 -552.wav">
            <a:hlinkClick r:id="" action="ppaction://media"/>
          </p:cNvPr>
          <p:cNvPicPr>
            <a:picLocks noRot="1" noChangeAspect="1"/>
          </p:cNvPicPr>
          <p:nvPr>
            <a:wavAudioFile r:embed="rId1" name="18 - Libertad Lamarque - XXXFumando espero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109">
        <p14:vortex dir="r"/>
      </p:transition>
    </mc:Choice>
    <mc:Fallback>
      <p:transition spd="slow" advTm="161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ntonio Celso Nassif\Meus documentos\Fotos\Imagem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endParaRPr lang="pt-BR" altLang="pt-BR">
              <a:latin typeface="Arial" charset="0"/>
            </a:endParaRPr>
          </a:p>
        </p:txBody>
      </p:sp>
      <p:sp>
        <p:nvSpPr>
          <p:cNvPr id="11268" name="Retângulo 3"/>
          <p:cNvSpPr>
            <a:spLocks noChangeArrowheads="1"/>
          </p:cNvSpPr>
          <p:nvPr/>
        </p:nvSpPr>
        <p:spPr bwMode="auto">
          <a:xfrm>
            <a:off x="-540568" y="3717032"/>
            <a:ext cx="575945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Fumar es un placer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genial, sensual.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Fumando espero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al hombre a quien yo quiero,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tras los cristales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de alegres ventanales.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Y mientras fumo,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mi vida no consumo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porque mirando el humo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me siento adormecer… 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1269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>
            <a:off x="4859338" y="5589588"/>
            <a:ext cx="3352800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mtClean="0"/>
              <a:t>acnnassifslides</a:t>
            </a:r>
            <a:endParaRPr lang="pt-BR" altLang="pt-BR"/>
          </a:p>
        </p:txBody>
      </p:sp>
      <p:pic>
        <p:nvPicPr>
          <p:cNvPr id="11270" name="Picture 5" descr="C:\Documents and Settings\Antonio Celso Nassif\Meus documentos\glifter grafics\tbl07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836613"/>
            <a:ext cx="1871662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8000">
    <p:pull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ntonio Celso Nassif\Meus documentos\Fotos\Imagem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Retângulo 1"/>
          <p:cNvSpPr>
            <a:spLocks noChangeArrowheads="1"/>
          </p:cNvSpPr>
          <p:nvPr/>
        </p:nvSpPr>
        <p:spPr bwMode="auto">
          <a:xfrm>
            <a:off x="611560" y="3356992"/>
            <a:ext cx="3312368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Tendida en la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chaisse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s-AR" altLang="pt-BR" sz="1400" b="1" dirty="0" err="1">
                <a:solidFill>
                  <a:schemeClr val="bg1"/>
                </a:solidFill>
                <a:latin typeface="Comic Sans MS" pitchFamily="66" charset="0"/>
              </a:rPr>
              <a:t>longue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/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soñar y amar...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Ver a mi amado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solícito y galante,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sentir sus labios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besar con besos sabios,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y el devaneo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sentir con más deseos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cuando sus ojos veo,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sedientos de </a:t>
            </a:r>
            <a:r>
              <a:rPr lang="es-A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ilusión</a:t>
            </a:r>
            <a:endParaRPr lang="es-A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2292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5867400" y="5661025"/>
            <a:ext cx="2409825" cy="257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mtClean="0"/>
              <a:t>acnnassifslides</a:t>
            </a:r>
            <a:endParaRPr lang="pt-BR" altLang="pt-BR"/>
          </a:p>
        </p:txBody>
      </p:sp>
      <p:pic>
        <p:nvPicPr>
          <p:cNvPr id="12293" name="Picture 2" descr="C:\Documents and Settings\Antonio Celso Nassif\Meus documentos\glifter grafics\tbl008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1951051" cy="23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23000">
        <p14:prism isContent="1"/>
      </p:transition>
    </mc:Choice>
    <mc:Fallback>
      <p:transition spd="med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ntonio Celso Nassif\Meus documentos\Fotos\Imagem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tângulo 1"/>
          <p:cNvSpPr>
            <a:spLocks noChangeArrowheads="1"/>
          </p:cNvSpPr>
          <p:nvPr/>
        </p:nvSpPr>
        <p:spPr bwMode="auto">
          <a:xfrm>
            <a:off x="1187624" y="908720"/>
            <a:ext cx="3815829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lvl="0" algn="ctr"/>
            <a:r>
              <a:rPr lang="es-AR" altLang="pt-BR" sz="1400" b="1" dirty="0">
                <a:solidFill>
                  <a:prstClr val="white"/>
                </a:solidFill>
                <a:latin typeface="Comic Sans MS" pitchFamily="66" charset="0"/>
              </a:rPr>
              <a:t>Por eso estando mi bien</a:t>
            </a:r>
            <a:br>
              <a:rPr lang="es-AR" altLang="pt-BR" sz="1400" b="1" dirty="0">
                <a:solidFill>
                  <a:prstClr val="white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prstClr val="white"/>
                </a:solidFill>
                <a:latin typeface="Comic Sans MS" pitchFamily="66" charset="0"/>
              </a:rPr>
              <a:t>es mi fumar un edén.</a:t>
            </a:r>
            <a:endParaRPr lang="pt-BR" altLang="pt-BR" sz="1400" b="1" dirty="0">
              <a:solidFill>
                <a:prstClr val="white"/>
              </a:solidFill>
              <a:latin typeface="Comic Sans MS" pitchFamily="66" charset="0"/>
            </a:endParaRPr>
          </a:p>
          <a:p>
            <a:pPr algn="ctr"/>
            <a:r>
              <a:rPr lang="es-AR" altLang="pt-BR" sz="1400" b="1" dirty="0" smtClean="0">
                <a:solidFill>
                  <a:schemeClr val="bg1"/>
                </a:solidFill>
                <a:latin typeface="Comic Sans MS" pitchFamily="66" charset="0"/>
              </a:rPr>
              <a:t>Dame </a:t>
            </a: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el humo de tu boca.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Anda, que así me vuelves loca.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Corre que quiero enloquecer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de placer,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sintiendo ese calor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del humo embriagador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que acaba por prender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la llama ardiente del amor.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3316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4643438" y="5589588"/>
            <a:ext cx="3352800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mtClean="0"/>
              <a:t>acnnassifslides</a:t>
            </a:r>
            <a:endParaRPr lang="pt-BR" altLang="pt-BR"/>
          </a:p>
        </p:txBody>
      </p:sp>
      <p:pic>
        <p:nvPicPr>
          <p:cNvPr id="13317" name="Picture 2" descr="C:\Documents and Settings\Antonio Celso Nassif\Meus documentos\glifter grafics\tbl005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620688"/>
            <a:ext cx="24114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2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</a:t>
            </a:r>
            <a:endParaRPr lang="pt-BR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ntonio Celso Nassif\Meus documentos\Fotos\Imagem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endParaRPr lang="pt-BR" altLang="pt-BR">
              <a:latin typeface="Arial" charset="0"/>
            </a:endParaRPr>
          </a:p>
        </p:txBody>
      </p:sp>
      <p:sp>
        <p:nvSpPr>
          <p:cNvPr id="15364" name="Retângulo 3"/>
          <p:cNvSpPr>
            <a:spLocks noChangeArrowheads="1"/>
          </p:cNvSpPr>
          <p:nvPr/>
        </p:nvSpPr>
        <p:spPr bwMode="auto">
          <a:xfrm>
            <a:off x="-186634" y="3453191"/>
            <a:ext cx="4572000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Fumar es un placer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genial, sensual.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Fumando espero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al hombre a quien yo quiero,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tras los cristales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de alegres ventanales.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Y mientras fumo,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mi vida no consumo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porque mirando el humo</a:t>
            </a:r>
            <a:b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rgbClr val="002060"/>
                </a:solidFill>
                <a:latin typeface="Comic Sans MS" pitchFamily="66" charset="0"/>
              </a:rPr>
              <a:t>me siento adormecer...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sp>
        <p:nvSpPr>
          <p:cNvPr id="15365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>
            <a:off x="4859338" y="5589588"/>
            <a:ext cx="3352800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mtClean="0"/>
              <a:t>acnnassifslides</a:t>
            </a:r>
            <a:endParaRPr lang="pt-BR" altLang="pt-BR"/>
          </a:p>
        </p:txBody>
      </p:sp>
      <p:pic>
        <p:nvPicPr>
          <p:cNvPr id="15366" name="Picture 2" descr="C:\Documents and Settings\Antonio Celso Nassif\Meus documentos\glifter grafics\mermaid00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180022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3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Antonio Celso Nassif\Meus documentos\Fotos\Imagem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tângulo 1"/>
          <p:cNvSpPr>
            <a:spLocks noChangeArrowheads="1"/>
          </p:cNvSpPr>
          <p:nvPr/>
        </p:nvSpPr>
        <p:spPr bwMode="auto">
          <a:xfrm>
            <a:off x="4283968" y="4221088"/>
            <a:ext cx="4572000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Dame el humo de tu boca.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Anda, que así me vuelves loca.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Corre que quiero enloquecer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de placer,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sintiendo ese calor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del humo embriagador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que acaba por prender</a:t>
            </a:r>
            <a:b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AR" altLang="pt-BR" sz="1400" b="1" dirty="0">
                <a:solidFill>
                  <a:schemeClr val="bg1"/>
                </a:solidFill>
                <a:latin typeface="Comic Sans MS" pitchFamily="66" charset="0"/>
              </a:rPr>
              <a:t>la llama ardiente del amor.</a:t>
            </a:r>
            <a:endParaRPr lang="pt-BR" altLang="pt-BR" sz="14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6388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899935" y="5732695"/>
            <a:ext cx="1727849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err="1" smtClean="0">
                <a:solidFill>
                  <a:schemeClr val="bg1"/>
                </a:solidFill>
              </a:rPr>
              <a:t>acnnassifslides</a:t>
            </a:r>
            <a:endParaRPr lang="pt-BR" altLang="pt-BR" b="1" dirty="0">
              <a:solidFill>
                <a:schemeClr val="bg1"/>
              </a:solidFill>
            </a:endParaRPr>
          </a:p>
        </p:txBody>
      </p:sp>
      <p:pic>
        <p:nvPicPr>
          <p:cNvPr id="16389" name="Picture 2" descr="C:\Documents and Settings\Antonio Celso Nassif\Meus documentos\glifter grafics\mermaid00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88913"/>
            <a:ext cx="2266950" cy="174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7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ntonio Celso Nassif\Meus documentos\Fotos\Imagem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403648" y="968677"/>
            <a:ext cx="6768752" cy="4920647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FUMANDO  ESPERO     - 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Canta : LIBERTAD  LAMARQUE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C0000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Fumar es un placer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genial, sensual.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Fumando espero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al hombre a quien yo quiero,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tras los cristales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de alegres ventanales.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Y mientras fumo,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mi vida no consumo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porque mirando el humo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me siento adormecer...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endParaRPr lang="es-AR" sz="1200" b="1" dirty="0">
              <a:solidFill>
                <a:srgbClr val="00206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Tendida en la chaisse longue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soñar y amar...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Ver a mi amado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solícito y galante,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sentir sus labios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besar con besos sabios,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y el devaneo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sentir con más deseos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cuando sus ojos veo,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sedientos de ilusión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Por eso estando mi bien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es mi fumar un edén.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AR" sz="1200" b="1" dirty="0">
              <a:solidFill>
                <a:srgbClr val="002060"/>
              </a:solidFill>
              <a:latin typeface="Lucida Handwriting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Dame el humo de tu boca.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Anda, que así me vuelves loca.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Corre que quiero enloquecer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de placer,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sintiendo ese calor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del humo embriagador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que acaba por prender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  <a:t>la llama ardiente del amor.</a:t>
            </a:r>
            <a:br>
              <a:rPr lang="es-AR" sz="1200" b="1" dirty="0">
                <a:solidFill>
                  <a:srgbClr val="002060"/>
                </a:solidFill>
                <a:latin typeface="Lucida Handwriting" pitchFamily="66" charset="0"/>
              </a:rPr>
            </a:br>
            <a:endParaRPr lang="pt-BR" sz="1200" b="1" dirty="0">
              <a:solidFill>
                <a:srgbClr val="002060"/>
              </a:solidFill>
              <a:latin typeface="Lucida Handwriting" pitchFamily="66" charset="0"/>
            </a:endParaRPr>
          </a:p>
        </p:txBody>
      </p:sp>
      <p:sp>
        <p:nvSpPr>
          <p:cNvPr id="17412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4787900" y="5589588"/>
            <a:ext cx="3352800" cy="2889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altLang="pt-BR" smtClean="0">
                <a:solidFill>
                  <a:srgbClr val="002060"/>
                </a:solidFill>
              </a:rPr>
              <a:t>acnnassifslides</a:t>
            </a:r>
            <a:endParaRPr lang="pt-BR" altLang="pt-BR">
              <a:solidFill>
                <a:srgbClr val="002060"/>
              </a:solidFill>
            </a:endParaRPr>
          </a:p>
        </p:txBody>
      </p:sp>
      <p:pic>
        <p:nvPicPr>
          <p:cNvPr id="17413" name="Picture 2" descr="G:\Novos artigos\2805.jpg  lamarque 9990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16" b="14667"/>
          <a:stretch>
            <a:fillRect/>
          </a:stretch>
        </p:blipFill>
        <p:spPr bwMode="auto">
          <a:xfrm>
            <a:off x="5219700" y="3573463"/>
            <a:ext cx="1560513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mando espero - Libertad Lamarque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iagem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Fumando espero - Libertad Lamarque</Template>
  <TotalTime>93</TotalTime>
  <Words>52</Words>
  <Application>Microsoft Office PowerPoint</Application>
  <PresentationFormat>Apresentação na tela (4:3)</PresentationFormat>
  <Paragraphs>30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Fumando espero - Libertad Lamarque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17</cp:revision>
  <dcterms:created xsi:type="dcterms:W3CDTF">2016-11-18T22:24:06Z</dcterms:created>
  <dcterms:modified xsi:type="dcterms:W3CDTF">2016-11-19T18:54:27Z</dcterms:modified>
</cp:coreProperties>
</file>