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0" r:id="rId3"/>
    <p:sldId id="261" r:id="rId4"/>
    <p:sldId id="262" r:id="rId5"/>
    <p:sldId id="263" r:id="rId6"/>
    <p:sldId id="258" r:id="rId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c2NGjoaORgBlJCOsEhJew==" hashData="1BPYyx1M2oc8MZEsYVOs3h0Lfl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29A08-95EE-4578-8629-A604AA04A97A}" type="datetimeFigureOut">
              <a:rPr lang="es-ES_tradnl"/>
              <a:pPr>
                <a:defRPr/>
              </a:pPr>
              <a:t>19/01/2014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8FF1D-FEEE-45CB-AC04-3D6399A4DE8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81316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C902C-443E-4312-9F86-C54980EDB54B}" type="datetimeFigureOut">
              <a:rPr lang="es-ES_tradnl"/>
              <a:pPr>
                <a:defRPr/>
              </a:pPr>
              <a:t>19/01/2014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35ED4-39B3-4CC5-95A8-9B5CE5598A2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86974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E637A-F455-4AB2-A4F0-E54207B2E6BB}" type="datetimeFigureOut">
              <a:rPr lang="es-ES_tradnl"/>
              <a:pPr>
                <a:defRPr/>
              </a:pPr>
              <a:t>19/01/2014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35C44-233B-4475-833D-57E0D32212F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56895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3C089-44F0-432C-A2BD-3728B2E922F6}" type="datetimeFigureOut">
              <a:rPr lang="es-ES_tradnl"/>
              <a:pPr>
                <a:defRPr/>
              </a:pPr>
              <a:t>19/01/2014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A24A5-ABA2-4D50-AC5B-3D38DD94C8F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63014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736DF-F939-472D-9E4F-641F822AB741}" type="datetimeFigureOut">
              <a:rPr lang="es-ES_tradnl"/>
              <a:pPr>
                <a:defRPr/>
              </a:pPr>
              <a:t>19/01/2014</a:t>
            </a:fld>
            <a:endParaRPr lang="es-ES_tradnl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7DCE9-05D0-4D87-BF49-7D8AF3A7208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80348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26B03-AA3D-4B92-8BDD-FE9AC4D7FDAE}" type="datetimeFigureOut">
              <a:rPr lang="es-ES_tradnl"/>
              <a:pPr>
                <a:defRPr/>
              </a:pPr>
              <a:t>19/01/2014</a:t>
            </a:fld>
            <a:endParaRPr lang="es-ES_tradnl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6DE34-8133-490B-8CC3-B3FE54A8EA4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04817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0D242-9831-4189-A2E5-6857588EE4EC}" type="datetimeFigureOut">
              <a:rPr lang="es-ES_tradnl"/>
              <a:pPr>
                <a:defRPr/>
              </a:pPr>
              <a:t>19/01/2014</a:t>
            </a:fld>
            <a:endParaRPr lang="es-ES_tradnl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7802F-32AE-490F-97A1-41619C3CC97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41763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FD7B2-41C8-4014-A7CD-0DC83F534920}" type="datetimeFigureOut">
              <a:rPr lang="es-ES_tradnl"/>
              <a:pPr>
                <a:defRPr/>
              </a:pPr>
              <a:t>19/01/2014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817A0-D4C0-4940-BADE-C335F711AFF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25541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7157F-4B7E-4AE0-A212-4DF0C09712BD}" type="datetimeFigureOut">
              <a:rPr lang="es-ES_tradnl"/>
              <a:pPr>
                <a:defRPr/>
              </a:pPr>
              <a:t>19/01/2014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0BD1F-92D5-458E-B1B7-525EB87F0E3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74904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8D228-CCB5-4D89-8807-A582322571F0}" type="datetimeFigureOut">
              <a:rPr lang="es-ES_tradnl"/>
              <a:pPr>
                <a:defRPr/>
              </a:pPr>
              <a:t>19/01/2014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CB5AC-6C5A-4AEC-967D-FF925422033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07729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83D68-A557-4800-9A81-B4EF76A9AE25}" type="datetimeFigureOut">
              <a:rPr lang="es-ES_tradnl"/>
              <a:pPr>
                <a:defRPr/>
              </a:pPr>
              <a:t>19/01/2014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E36CA-B46E-4CDC-88B5-BAC1026E8A6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54751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s-ES_tradnl" altLang="pt-BR" smtClean="0"/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s-ES_tradnl" altLang="pt-BR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22FBB5-2DA3-4D85-A635-A0225FD21954}" type="datetimeFigureOut">
              <a:rPr lang="es-ES_tradnl"/>
              <a:pPr>
                <a:defRPr/>
              </a:pPr>
              <a:t>19/01/2014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F59BDF-7EE9-452F-887E-801941A2A6B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76732" y="5229200"/>
            <a:ext cx="6301662" cy="1508105"/>
          </a:xfrm>
          <a:prstGeom prst="rect">
            <a:avLst/>
          </a:prstGeom>
          <a:solidFill>
            <a:srgbClr val="FAC090">
              <a:alpha val="30196"/>
            </a:srgbClr>
          </a:solidFill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BONECA DE TRAPO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Nelson Gonçalves</a:t>
            </a:r>
          </a:p>
        </p:txBody>
      </p:sp>
      <p:sp>
        <p:nvSpPr>
          <p:cNvPr id="2052" name="CaixaDeTexto 4"/>
          <p:cNvSpPr txBox="1">
            <a:spLocks noChangeArrowheads="1"/>
          </p:cNvSpPr>
          <p:nvPr/>
        </p:nvSpPr>
        <p:spPr bwMode="auto">
          <a:xfrm>
            <a:off x="6734175" y="188913"/>
            <a:ext cx="2087563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_tradnl" altLang="pt-BR" b="1" dirty="0" err="1">
                <a:latin typeface="Book Antiqua" pitchFamily="18" charset="0"/>
              </a:rPr>
              <a:t>Formatação</a:t>
            </a:r>
            <a:r>
              <a:rPr lang="es-ES_tradnl" altLang="pt-BR" b="1" dirty="0">
                <a:latin typeface="Book Antiqua" pitchFamily="18" charset="0"/>
              </a:rPr>
              <a:t>: </a:t>
            </a:r>
            <a:r>
              <a:rPr lang="es-ES_tradnl" altLang="pt-BR" b="1" dirty="0" err="1">
                <a:latin typeface="Book Antiqua" pitchFamily="18" charset="0"/>
              </a:rPr>
              <a:t>acnnassifslides</a:t>
            </a:r>
            <a:endParaRPr lang="es-ES_tradnl" altLang="pt-BR" b="1" dirty="0">
              <a:latin typeface="Book Antiqua" pitchFamily="18" charset="0"/>
            </a:endParaRPr>
          </a:p>
          <a:p>
            <a:pPr algn="ctr" eaLnBrk="1" hangingPunct="1"/>
            <a:r>
              <a:rPr lang="es-ES_tradnl" altLang="pt-BR" b="1" dirty="0">
                <a:latin typeface="Book Antiqua" pitchFamily="18" charset="0"/>
              </a:rPr>
              <a:t>06/01/2014</a:t>
            </a:r>
          </a:p>
        </p:txBody>
      </p:sp>
      <p:pic>
        <p:nvPicPr>
          <p:cNvPr id="6" name="Boneca de trapo9900009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0">
        <p14:vortex dir="r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 animBg="1"/>
      <p:bldP spid="20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1" y="5157192"/>
            <a:ext cx="334786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Boneca de trapo, pedaço da vida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que vive perdida no mundo a rolar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Farrapo de gente, que inconsciente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peca só por prazer, vive para pecar</a:t>
            </a:r>
            <a:endParaRPr lang="es-ES_tradnl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000">
        <p14:doors dir="ver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611188" y="5229200"/>
            <a:ext cx="45720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Boneca eu te quero, com todo pecado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Com todos </a:t>
            </a:r>
            <a:r>
              <a:rPr lang="pt-BR" altLang="pt-BR" sz="1400" b="1" dirty="0" err="1">
                <a:solidFill>
                  <a:srgbClr val="002060"/>
                </a:solidFill>
                <a:latin typeface="Comic Sans MS" pitchFamily="66" charset="0"/>
              </a:rPr>
              <a:t>vicios</a:t>
            </a: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, com tudo afinal.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Eu quero esse corpo que a plebe deseja, 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embora ele seja prenuncio do mal</a:t>
            </a:r>
            <a:endParaRPr lang="es-ES_tradnl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18000">
        <p14:switch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4427538" y="5229225"/>
            <a:ext cx="4572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Boneca noturna que gosta da lua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Que é fã das estrelas, que adora o luar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Que sai pela noite, amanhece na rua</a:t>
            </a:r>
            <a:b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E há muito nao sabe o que é luz solar</a:t>
            </a:r>
            <a:endParaRPr lang="es-ES_tradnl" altLang="pt-BR" sz="1400" b="1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9000">
        <p14:flip dir="r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218494" y="5085184"/>
            <a:ext cx="4572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Boneca vadia, de manha e </a:t>
            </a:r>
            <a:r>
              <a:rPr lang="pt-BR" altLang="pt-BR" sz="1400" b="1" dirty="0" err="1">
                <a:solidFill>
                  <a:srgbClr val="002060"/>
                </a:solidFill>
                <a:latin typeface="Comic Sans MS" pitchFamily="66" charset="0"/>
              </a:rPr>
              <a:t>artificios</a:t>
            </a: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Eu quero pra mim seu amor só porque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Aceito seus erros, pecados e </a:t>
            </a:r>
            <a:r>
              <a:rPr lang="pt-BR" altLang="pt-BR" sz="1400" b="1" dirty="0" err="1">
                <a:solidFill>
                  <a:srgbClr val="002060"/>
                </a:solidFill>
                <a:latin typeface="Comic Sans MS" pitchFamily="66" charset="0"/>
              </a:rPr>
              <a:t>vicios</a:t>
            </a: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.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Hoje na minha vida meu vicio é </a:t>
            </a:r>
            <a:r>
              <a:rPr lang="pt-BR" altLang="pt-BR" sz="1400" b="1" dirty="0" err="1">
                <a:solidFill>
                  <a:srgbClr val="002060"/>
                </a:solidFill>
                <a:latin typeface="Comic Sans MS" pitchFamily="66" charset="0"/>
              </a:rPr>
              <a:t>voce</a:t>
            </a:r>
            <a:endParaRPr lang="es-ES_tradnl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6000">
        <p14:pan dir="u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4356100" y="976218"/>
            <a:ext cx="4140200" cy="418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Boneca de trapo, pedaço da vida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que vive perdida no mundo a rolar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Farrapo de gente, que inconsciente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peca só por prazer, vive para pecar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Boneca eu te quero, com todo pecado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Com todos </a:t>
            </a:r>
            <a:r>
              <a:rPr lang="pt-BR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vicios</a:t>
            </a: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, com tudo afinal.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Eu quero esse corpo que a plebe deseja, 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embora ele seja prenuncio do mal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Boneca noturna que gosta da lua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Que é fã das estrelas, que adora o luar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Que sai pela noite, amanhece na rua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 há muito </a:t>
            </a:r>
            <a:r>
              <a:rPr lang="pt-BR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nao</a:t>
            </a: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 sabe o que é luz solar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Boneca vadia, de manha e </a:t>
            </a:r>
            <a:r>
              <a:rPr lang="pt-BR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artificios</a:t>
            </a: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Eu quero pra mim seu amor só porque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Aceito seus erros, pecados e </a:t>
            </a:r>
            <a:r>
              <a:rPr lang="pt-BR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vicios</a:t>
            </a: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.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Hoje na minha vida meu vicio é </a:t>
            </a:r>
            <a:r>
              <a:rPr lang="pt-BR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voce</a:t>
            </a:r>
            <a:endParaRPr lang="es-ES_tradnl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7171" name="Picture 3" descr="C:\Users\ACNNASSIF\Pictures\nelson images2222222CAZ1999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23" y="1628800"/>
            <a:ext cx="3219223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2" name="CaixaDeTexto 1"/>
          <p:cNvSpPr txBox="1"/>
          <p:nvPr/>
        </p:nvSpPr>
        <p:spPr>
          <a:xfrm>
            <a:off x="1763713" y="5004328"/>
            <a:ext cx="21605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sz="2400" b="1" dirty="0">
                <a:latin typeface="Brush Script MT" panose="03060802040406070304" pitchFamily="66" charset="0"/>
              </a:rPr>
              <a:t>Nelson </a:t>
            </a:r>
            <a:r>
              <a:rPr lang="es-ES_tradnl" sz="2400" b="1" dirty="0" err="1">
                <a:latin typeface="Brush Script MT" panose="03060802040406070304" pitchFamily="66" charset="0"/>
              </a:rPr>
              <a:t>Gonçalves</a:t>
            </a:r>
            <a:endParaRPr lang="es-ES_tradnl" sz="2400" b="1" dirty="0">
              <a:latin typeface="Brush Script MT" panose="030608020404060703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536306" y="5589239"/>
            <a:ext cx="37797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_tradnl" altLang="pt-BR" b="1" dirty="0" err="1">
                <a:solidFill>
                  <a:srgbClr val="FFFF00"/>
                </a:solidFill>
                <a:latin typeface="Book Antiqua" pitchFamily="18" charset="0"/>
              </a:rPr>
              <a:t>Formatação</a:t>
            </a:r>
            <a:r>
              <a:rPr lang="es-ES_tradnl" altLang="pt-BR" b="1" dirty="0">
                <a:solidFill>
                  <a:srgbClr val="FFFF00"/>
                </a:solidFill>
                <a:latin typeface="Book Antiqua" pitchFamily="18" charset="0"/>
              </a:rPr>
              <a:t>: </a:t>
            </a:r>
            <a:r>
              <a:rPr lang="es-ES_tradnl" altLang="pt-BR" b="1" dirty="0" err="1">
                <a:solidFill>
                  <a:srgbClr val="FFFF00"/>
                </a:solidFill>
                <a:latin typeface="Book Antiqua" pitchFamily="18" charset="0"/>
              </a:rPr>
              <a:t>acnnassifslides</a:t>
            </a:r>
            <a:endParaRPr lang="es-ES_tradnl" altLang="pt-BR" b="1" dirty="0">
              <a:solidFill>
                <a:srgbClr val="FFFF00"/>
              </a:solidFill>
              <a:latin typeface="Book Antiqua" pitchFamily="18" charset="0"/>
            </a:endParaRPr>
          </a:p>
          <a:p>
            <a:pPr lvl="0" algn="ctr"/>
            <a:r>
              <a:rPr lang="es-ES_tradnl" altLang="pt-BR" b="1" dirty="0">
                <a:solidFill>
                  <a:srgbClr val="FFFF00"/>
                </a:solidFill>
                <a:latin typeface="Book Antiqua" pitchFamily="18" charset="0"/>
              </a:rPr>
              <a:t>06/01/2014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86000">
        <p14:shred/>
      </p:transition>
    </mc:Choice>
    <mc:Fallback>
      <p:transition spd="slow" advTm="8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50</Words>
  <Application>Microsoft Office PowerPoint</Application>
  <PresentationFormat>Apresentação na tela (4:3)</PresentationFormat>
  <Paragraphs>12</Paragraphs>
  <Slides>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16</cp:revision>
  <dcterms:created xsi:type="dcterms:W3CDTF">2014-01-01T02:14:09Z</dcterms:created>
  <dcterms:modified xsi:type="dcterms:W3CDTF">2014-01-20T01:08:15Z</dcterms:modified>
</cp:coreProperties>
</file>