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1" r:id="rId1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u8mCq02/Mdb+jsitwUX9A==" hashData="qPkMAw3NICVU0K4rFmCJpVMcIV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0D0D"/>
    <a:srgbClr val="FCD5B5"/>
    <a:srgbClr val="FFFFFF"/>
    <a:srgbClr val="F2F2F2"/>
    <a:srgbClr val="FDEADA"/>
    <a:srgbClr val="FAC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4611A3A-174B-4F7E-8E72-127FD29328FA}" type="datetimeFigureOut">
              <a:rPr lang="es-ES_tradnl"/>
              <a:pPr>
                <a:defRPr/>
              </a:pPr>
              <a:t>17/11/2014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es-ES_tradnl" noProof="0" smtClean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67E06C9-EBEF-41F3-BE1A-E5DA70811CB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826378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98C0F-15D7-4092-9CBB-7300B7A89323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7AA8B-4E52-4565-B774-43E76E1BEFE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41249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B421E-AB9F-4DC4-A1DC-53FF7647900A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42A82-2CFA-4D12-8BD4-272BA780797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22759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77CE8-92C6-4A4E-9C0C-D48E67B623A9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E059B-7202-4C61-9D22-04950805EE9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17973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AA839-222F-484C-8C4F-5A57331BD4D3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699CD-CD85-4E6C-B711-40463E7F2EB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3227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1122F-431D-43A1-8D48-574BA6D29DB2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BB6DF-1ED1-4F0F-9584-1379CBFE691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8890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56074-A78C-440F-9312-C21A86F9FB22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1F9ED-E96E-42D9-8A6C-D89F6B3EDF0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72318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28FDE-2A82-408B-B458-5CDE83470693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99C00-341E-4761-9674-D3A2677CA44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42789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83E57-BC1D-434F-8768-FDEACDDEAD47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5C1A6-C242-4ED5-A7C7-D5DF6C6B88F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43202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A2094-440E-45A8-B552-1C13A16A9941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C5A08-AB1B-410C-933D-717D6818E80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86039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729DC-032C-4C8C-8FB2-729871F7E139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82178-4EB1-4DE5-8992-46CD1F52007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167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C2200-DAA6-43BB-A88F-248E14996D0E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D19C3-07E9-4FD4-9C79-5F4B7E1E434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52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78D585-7B98-41F8-8D64-51D869A05768}" type="datetime1">
              <a:rPr lang="pt-BR"/>
              <a:pPr>
                <a:defRPr/>
              </a:pPr>
              <a:t>17/11/2014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/>
              <a:t>acnnassif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C7BEA3-181C-45C9-96C1-CFC88704BE3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20000" t="13000" r="20000" b="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CNNASSIF\Pictures\Imagem1moldura 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sma4006.wav">
            <a:hlinkClick r:id="" action="ppaction://media"/>
          </p:cNvPr>
          <p:cNvPicPr>
            <a:picLocks noRot="1" noChangeAspect="1"/>
          </p:cNvPicPr>
          <p:nvPr>
            <a:wavAudioFile r:embed="rId1" name="esmagando rosas999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1480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827584" y="4256038"/>
            <a:ext cx="7560840" cy="1938992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Parecem rosas pisar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Composição:  David Nasser e Alcir Pires Vermelho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Canta: Francisco Petrônio</a:t>
            </a:r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2654300" y="6194425"/>
            <a:ext cx="3835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rgbClr val="002060"/>
                </a:solidFill>
                <a:latin typeface="AR CENA" pitchFamily="2" charset="0"/>
              </a:rPr>
              <a:t>Formatação: acnnassifslides  -  08/05/2012</a:t>
            </a:r>
          </a:p>
        </p:txBody>
      </p:sp>
      <p:pic>
        <p:nvPicPr>
          <p:cNvPr id="2054" name="Picture 5" descr="C:\Users\ACNNASSIF\Documents\Meus documentos\Fotos\nassif\Meus documentos\Fotos\pps abr3fc287dcfd1a56ac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052513"/>
            <a:ext cx="8001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</a:t>
            </a:r>
            <a:endParaRPr lang="pt-BR"/>
          </a:p>
        </p:txBody>
      </p:sp>
    </p:spTree>
  </p:cSld>
  <p:clrMapOvr>
    <a:masterClrMapping/>
  </p:clrMapOvr>
  <p:transition spd="slow" advTm="1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CNNASSIF\Pictures\Imagem1moldura 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tângulo 1"/>
          <p:cNvSpPr>
            <a:spLocks noChangeArrowheads="1"/>
          </p:cNvSpPr>
          <p:nvPr/>
        </p:nvSpPr>
        <p:spPr bwMode="auto">
          <a:xfrm>
            <a:off x="4500563" y="5157788"/>
            <a:ext cx="2808287" cy="1076325"/>
          </a:xfrm>
          <a:prstGeom prst="rect">
            <a:avLst/>
          </a:prstGeom>
          <a:solidFill>
            <a:schemeClr val="accent6">
              <a:lumMod val="20000"/>
              <a:lumOff val="80000"/>
              <a:alpha val="10196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600" b="1" dirty="0">
                <a:solidFill>
                  <a:srgbClr val="002060"/>
                </a:solidFill>
                <a:latin typeface="Comic Sans MS" pitchFamily="66" charset="0"/>
              </a:rPr>
              <a:t>Tu tens</a:t>
            </a:r>
          </a:p>
          <a:p>
            <a:pPr algn="ctr">
              <a:defRPr/>
            </a:pPr>
            <a:r>
              <a:rPr lang="pt-BR" sz="1600" b="1" dirty="0">
                <a:solidFill>
                  <a:srgbClr val="002060"/>
                </a:solidFill>
                <a:latin typeface="Comic Sans MS" pitchFamily="66" charset="0"/>
              </a:rPr>
              <a:t>No sol dos teus cabelos</a:t>
            </a:r>
          </a:p>
          <a:p>
            <a:pPr algn="ctr">
              <a:defRPr/>
            </a:pPr>
            <a:r>
              <a:rPr lang="pt-BR" sz="1600" b="1" dirty="0">
                <a:solidFill>
                  <a:srgbClr val="002060"/>
                </a:solidFill>
                <a:latin typeface="Comic Sans MS" pitchFamily="66" charset="0"/>
              </a:rPr>
              <a:t>A luz do velho sol nascente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124200" y="6221413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dirty="0" err="1"/>
              <a:t>acnnassif</a:t>
            </a:r>
            <a:endParaRPr lang="pt-BR" dirty="0"/>
          </a:p>
        </p:txBody>
      </p:sp>
    </p:spTree>
  </p:cSld>
  <p:clrMapOvr>
    <a:masterClrMapping/>
  </p:clrMapOvr>
  <p:transition spd="slow" advTm="17209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5000" t="9000" r="5000" b="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CNNASSIF\Pictures\Imagem1moldura 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tângulo 2"/>
          <p:cNvSpPr>
            <a:spLocks noChangeArrowheads="1"/>
          </p:cNvSpPr>
          <p:nvPr/>
        </p:nvSpPr>
        <p:spPr bwMode="auto">
          <a:xfrm>
            <a:off x="971550" y="5300663"/>
            <a:ext cx="2286000" cy="831850"/>
          </a:xfrm>
          <a:prstGeom prst="rect">
            <a:avLst/>
          </a:prstGeom>
          <a:solidFill>
            <a:schemeClr val="accent6">
              <a:lumMod val="50000"/>
              <a:alpha val="14902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  <a:t>Vem brincar</a:t>
            </a:r>
          </a:p>
          <a:p>
            <a:pPr algn="ctr">
              <a:defRPr/>
            </a:pPr>
            <a: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  <a:t>No azul do teu olhar</a:t>
            </a:r>
          </a:p>
          <a:p>
            <a:pPr algn="ctr">
              <a:defRPr/>
            </a:pPr>
            <a:r>
              <a:rPr lang="pt-BR" sz="1600" b="1" dirty="0">
                <a:solidFill>
                  <a:schemeClr val="bg1"/>
                </a:solidFill>
                <a:latin typeface="Comic Sans MS" pitchFamily="66" charset="0"/>
              </a:rPr>
              <a:t>O azul verde do mar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124200" y="6151563"/>
            <a:ext cx="2895600" cy="446087"/>
          </a:xfrm>
        </p:spPr>
        <p:txBody>
          <a:bodyPr/>
          <a:lstStyle/>
          <a:p>
            <a:pPr>
              <a:defRPr/>
            </a:pPr>
            <a:r>
              <a:rPr lang="pt-BR" dirty="0" err="1"/>
              <a:t>acnnassif</a:t>
            </a:r>
            <a:endParaRPr lang="pt-BR" dirty="0"/>
          </a:p>
        </p:txBody>
      </p:sp>
    </p:spTree>
  </p:cSld>
  <p:clrMapOvr>
    <a:masterClrMapping/>
  </p:clrMapOvr>
  <p:transition spd="slow" advTm="797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CNNASSIF\Pictures\Imagem1moldura 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tângulo 2"/>
          <p:cNvSpPr>
            <a:spLocks noChangeArrowheads="1"/>
          </p:cNvSpPr>
          <p:nvPr/>
        </p:nvSpPr>
        <p:spPr bwMode="auto">
          <a:xfrm>
            <a:off x="827088" y="4868863"/>
            <a:ext cx="2447925" cy="1385887"/>
          </a:xfrm>
          <a:prstGeom prst="rect">
            <a:avLst/>
          </a:prstGeom>
          <a:solidFill>
            <a:srgbClr val="F2F2F2">
              <a:alpha val="1490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O fascínio dos teus lábios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Lembra a cor do sol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lá no poente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E tens também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No teu porte divino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2060"/>
                </a:solidFill>
                <a:latin typeface="Comic Sans MS" pitchFamily="66" charset="0"/>
              </a:rPr>
              <a:t>Toda a nobreza romana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</a:t>
            </a:r>
            <a:endParaRPr lang="pt-BR"/>
          </a:p>
        </p:txBody>
      </p:sp>
    </p:spTree>
  </p:cSld>
  <p:clrMapOvr>
    <a:masterClrMapping/>
  </p:clrMapOvr>
  <p:transition spd="slow" advTm="2626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10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CNNASSIF\Pictures\Imagem1moldura 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tângulo 2"/>
          <p:cNvSpPr>
            <a:spLocks noChangeArrowheads="1"/>
          </p:cNvSpPr>
          <p:nvPr/>
        </p:nvSpPr>
        <p:spPr bwMode="auto">
          <a:xfrm>
            <a:off x="827088" y="5157788"/>
            <a:ext cx="3032125" cy="1077912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Mas se tu passas por mim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Cheia de orgulho e de graça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Teus pés no chão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Parecem rosas pisar.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</a:t>
            </a:r>
            <a:endParaRPr lang="pt-BR"/>
          </a:p>
        </p:txBody>
      </p:sp>
    </p:spTree>
  </p:cSld>
  <p:clrMapOvr>
    <a:masterClrMapping/>
  </p:clrMapOvr>
  <p:transition spd="slow" advTm="16581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 l="9000" t="9000" r="9000" b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CNNASSIF\Pictures\Imagem1moldura 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</a:t>
            </a:r>
            <a:endParaRPr lang="pt-BR"/>
          </a:p>
        </p:txBody>
      </p:sp>
    </p:spTree>
  </p:cSld>
  <p:clrMapOvr>
    <a:masterClrMapping/>
  </p:clrMapOvr>
  <p:transition spd="slow" advTm="30797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CNNASSIF\Pictures\Imagem1moldura 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tângulo 1"/>
          <p:cNvSpPr>
            <a:spLocks noChangeArrowheads="1"/>
          </p:cNvSpPr>
          <p:nvPr/>
        </p:nvSpPr>
        <p:spPr bwMode="auto">
          <a:xfrm>
            <a:off x="827088" y="5373688"/>
            <a:ext cx="2520950" cy="862012"/>
          </a:xfrm>
          <a:prstGeom prst="rect">
            <a:avLst/>
          </a:prstGeom>
          <a:solidFill>
            <a:srgbClr val="FCD5B5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E tens também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No teu porte divino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Toda a nobreza romana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</a:t>
            </a:r>
            <a:endParaRPr lang="pt-BR"/>
          </a:p>
        </p:txBody>
      </p:sp>
    </p:spTree>
  </p:cSld>
  <p:clrMapOvr>
    <a:masterClrMapping/>
  </p:clrMapOvr>
  <p:transition spd="slow" advTm="17796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8000" t="9000" r="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CNNASSIF\Pictures\Imagem1moldura 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tângulo 1"/>
          <p:cNvSpPr>
            <a:spLocks noChangeArrowheads="1"/>
          </p:cNvSpPr>
          <p:nvPr/>
        </p:nvSpPr>
        <p:spPr bwMode="auto">
          <a:xfrm>
            <a:off x="900113" y="5084763"/>
            <a:ext cx="3005137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Mas se tu passas por mim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Cheia de orgulho e de graça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Teus pés no chão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Parecem rosas pisar</a:t>
            </a: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</a:t>
            </a:r>
            <a:endParaRPr lang="pt-BR"/>
          </a:p>
        </p:txBody>
      </p:sp>
    </p:spTree>
  </p:cSld>
  <p:clrMapOvr>
    <a:masterClrMapping/>
  </p:clrMapOvr>
  <p:transition spd="slow" advTm="4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10000" t="10000" r="8000" b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CNNASSIF\Pictures\Imagem1moldura 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tângulo 1"/>
          <p:cNvSpPr>
            <a:spLocks noChangeArrowheads="1"/>
          </p:cNvSpPr>
          <p:nvPr/>
        </p:nvSpPr>
        <p:spPr bwMode="auto">
          <a:xfrm>
            <a:off x="900113" y="703263"/>
            <a:ext cx="3149600" cy="5400675"/>
          </a:xfrm>
          <a:prstGeom prst="rect">
            <a:avLst/>
          </a:prstGeom>
          <a:solidFill>
            <a:srgbClr val="0D0D0D">
              <a:alpha val="1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rgbClr val="FFFF00"/>
                </a:solidFill>
              </a:rPr>
              <a:t>Parecem rosas pisar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rgbClr val="FFFF00"/>
                </a:solidFill>
              </a:rPr>
              <a:t>Francisco Petrônio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>
              <a:solidFill>
                <a:srgbClr val="FFFF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Tu tens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Na sol dos teus cabelos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A luz do velho sol nascente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>
              <a:solidFill>
                <a:srgbClr val="FFFF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Vem brincar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No azul do teu olhar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O azul verde do mar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>
              <a:solidFill>
                <a:srgbClr val="FFFF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O fascínio dos teus lábios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Lembra a cor do sol lá no poente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E tens também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No teu porte divino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Toda a nobreza romana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>
              <a:solidFill>
                <a:srgbClr val="FFFF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Mas se tu passas por mim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Cheia de orgulho e de graça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Teus pés no chão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rgbClr val="FFFF00"/>
                </a:solidFill>
              </a:rPr>
              <a:t>Parecem rosas pisar.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10244" name="CaixaDeTexto 1"/>
          <p:cNvSpPr txBox="1">
            <a:spLocks noChangeArrowheads="1"/>
          </p:cNvSpPr>
          <p:nvPr/>
        </p:nvSpPr>
        <p:spPr bwMode="auto">
          <a:xfrm>
            <a:off x="5435600" y="5445125"/>
            <a:ext cx="28813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chemeClr val="bg1"/>
                </a:solidFill>
              </a:rPr>
              <a:t>Formatação: acnnassifslides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chemeClr val="bg1"/>
                </a:solidFill>
              </a:rPr>
              <a:t>08/05/2012 </a:t>
            </a:r>
          </a:p>
        </p:txBody>
      </p:sp>
      <p:sp>
        <p:nvSpPr>
          <p:cNvPr id="10245" name="CaixaDeTexto 2"/>
          <p:cNvSpPr txBox="1">
            <a:spLocks noChangeArrowheads="1"/>
          </p:cNvSpPr>
          <p:nvPr/>
        </p:nvSpPr>
        <p:spPr bwMode="auto">
          <a:xfrm>
            <a:off x="5795963" y="836613"/>
            <a:ext cx="2305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chemeClr val="bg1"/>
                </a:solidFill>
              </a:rPr>
              <a:t>Imagens:Internet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</a:t>
            </a:r>
            <a:endParaRPr lang="pt-BR"/>
          </a:p>
        </p:txBody>
      </p:sp>
    </p:spTree>
  </p:cSld>
  <p:clrMapOvr>
    <a:masterClrMapping/>
  </p:clrMapOvr>
  <p:transition spd="slow" advTm="183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208</Words>
  <Application>Microsoft Office PowerPoint</Application>
  <PresentationFormat>Apresentação na tela (4:3)</PresentationFormat>
  <Paragraphs>61</Paragraphs>
  <Slides>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4" baseType="lpstr">
      <vt:lpstr>Calibri</vt:lpstr>
      <vt:lpstr>Arial</vt:lpstr>
      <vt:lpstr>AR CENA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19</cp:revision>
  <dcterms:created xsi:type="dcterms:W3CDTF">2012-05-08T01:59:58Z</dcterms:created>
  <dcterms:modified xsi:type="dcterms:W3CDTF">2014-11-17T14:36:40Z</dcterms:modified>
</cp:coreProperties>
</file>