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57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262626"/>
    <a:srgbClr val="558ED5"/>
    <a:srgbClr val="7F7F7F"/>
    <a:srgbClr val="A6A6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7C4BB8A-3852-4917-8DBD-6E7F7E627D44}" type="datetimeFigureOut">
              <a:rPr lang="pt-BR"/>
              <a:pPr>
                <a:defRPr/>
              </a:pPr>
              <a:t>07/04/2015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5602B6-816C-4D8E-BB28-6B5FF232E79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1506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B7B6A-B6E7-4EAB-A9E6-866FEDF09E61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DC26A-99F7-4EB1-BB61-871E5E80B4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310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0B14C-C7B5-4D97-A4E8-483F3F0CC167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F960B-28CF-4ACF-8322-DFBFD5D6CAC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48223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48327-5008-4F85-A0CF-A920C8DF4502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4470A-B610-43B7-A3A4-65CB52CB11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7329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87358-4055-49F1-AA7D-D9D7879A1ACD}" type="datetime1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6FFBA-981A-414B-B276-34F3511EF6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4412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A24A1-46F2-4282-92E3-2685E7106EC2}" type="datetime1">
              <a:rPr lang="pt-BR" smtClean="0"/>
              <a:t>07/04/2015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54679-364F-4981-A39B-5A8F4B44E3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5654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E4170-9A51-4701-97A1-643F5987AEF9}" type="datetime1">
              <a:rPr lang="pt-BR" smtClean="0"/>
              <a:t>07/04/2015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80FF-6EC0-4A33-9F76-977F91A5541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750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0F844-4974-43C7-BD9E-948BD1791ACF}" type="datetime1">
              <a:rPr lang="pt-BR" smtClean="0"/>
              <a:t>07/04/2015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AC5520-E780-47C7-B9E2-7722A55580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2485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845D1-233D-49E3-99FB-A4A1E998EB7E}" type="datetime1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830AD-3CC4-47D2-AFCE-EFCE8A5ED0E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1818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6735C-A854-4BFE-AC9B-B897132E739F}" type="datetime1">
              <a:rPr lang="pt-BR" smtClean="0"/>
              <a:t>07/04/2015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8AFCF-A92F-4647-986F-8C2EC838CA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2493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FF1DC-BFF4-466E-A854-65D2BA8D89A3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6E3F3-DA45-46D4-83AC-A781BDF682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391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90A6E1-DA06-47BB-9494-0A9FBB0E4867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C4BAD-7165-4138-8352-001A4651F4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42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E0007A-08C5-41A1-8AFA-E35353A75FC2}" type="datetime1">
              <a:rPr lang="pt-BR" smtClean="0"/>
              <a:t>07/04/2015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 smtClean="0"/>
              <a:t>acnnassifslides   </a:t>
            </a: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7EA50C-3484-434D-B20C-6E15C659097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tângulo 1"/>
          <p:cNvSpPr>
            <a:spLocks noChangeArrowheads="1"/>
          </p:cNvSpPr>
          <p:nvPr/>
        </p:nvSpPr>
        <p:spPr bwMode="auto">
          <a:xfrm>
            <a:off x="36513" y="115888"/>
            <a:ext cx="309562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2400" dirty="0">
                <a:latin typeface="Freehand521 BT" panose="03080802030307080304" pitchFamily="66" charset="0"/>
              </a:rPr>
              <a:t>Teus Olhos Castanhos</a:t>
            </a:r>
            <a:endParaRPr lang="pt-BR" altLang="pt-BR" sz="1400" dirty="0">
              <a:latin typeface="Freehand521 BT" panose="03080802030307080304" pitchFamily="66" charset="0"/>
            </a:endParaRPr>
          </a:p>
          <a:p>
            <a:pPr algn="ctr" eaLnBrk="1" hangingPunct="1"/>
            <a:r>
              <a:rPr lang="pt-BR" altLang="pt-BR" sz="1400" dirty="0"/>
              <a:t>Canção</a:t>
            </a:r>
          </a:p>
          <a:p>
            <a:pPr algn="ctr" eaLnBrk="1" hangingPunct="1"/>
            <a:r>
              <a:rPr lang="pt-BR" altLang="pt-BR" sz="1400" dirty="0"/>
              <a:t>Lamartine Babo / </a:t>
            </a:r>
            <a:r>
              <a:rPr lang="pt-BR" altLang="pt-BR" sz="1400" dirty="0" err="1"/>
              <a:t>Bomfiglio</a:t>
            </a:r>
            <a:r>
              <a:rPr lang="pt-BR" altLang="pt-BR" sz="1400" dirty="0"/>
              <a:t> de Oliveira</a:t>
            </a:r>
          </a:p>
          <a:p>
            <a:pPr algn="ctr" eaLnBrk="1" hangingPunct="1"/>
            <a:r>
              <a:rPr lang="pt-BR" altLang="pt-BR" sz="1400" dirty="0"/>
              <a:t>Gravado em 1.940.</a:t>
            </a:r>
          </a:p>
          <a:p>
            <a:pPr algn="ctr" eaLnBrk="1" hangingPunct="1"/>
            <a:r>
              <a:rPr lang="pt-BR" altLang="pt-BR" sz="1400" dirty="0"/>
              <a:t>Carlos Galhardo </a:t>
            </a:r>
          </a:p>
        </p:txBody>
      </p:sp>
      <p:sp>
        <p:nvSpPr>
          <p:cNvPr id="205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47637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smtClean="0">
                <a:solidFill>
                  <a:srgbClr val="002060"/>
                </a:solidFill>
              </a:rPr>
              <a:t>acnnassifslides   </a:t>
            </a:r>
            <a:endParaRPr lang="pt-BR" altLang="pt-BR" b="1" smtClean="0">
              <a:solidFill>
                <a:srgbClr val="002060"/>
              </a:solidFill>
            </a:endParaRPr>
          </a:p>
        </p:txBody>
      </p:sp>
      <p:pic>
        <p:nvPicPr>
          <p:cNvPr id="4" name="07 -3917.wav">
            <a:hlinkClick r:id="" action="ppaction://media"/>
          </p:cNvPr>
          <p:cNvPicPr>
            <a:picLocks noRot="1" noChangeAspect="1"/>
          </p:cNvPicPr>
          <p:nvPr>
            <a:wavAudioFile r:embed="rId1" name="07 - Teus Olhos Castanhos.Galhardo 99wav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2924944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3277">
        <p14:vortex dir="r"/>
      </p:transition>
    </mc:Choice>
    <mc:Fallback>
      <p:transition spd="slow" advTm="2327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tângulo 1"/>
          <p:cNvSpPr>
            <a:spLocks noChangeArrowheads="1"/>
          </p:cNvSpPr>
          <p:nvPr/>
        </p:nvSpPr>
        <p:spPr bwMode="auto">
          <a:xfrm>
            <a:off x="5220072" y="5301208"/>
            <a:ext cx="4032250" cy="11699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Teus olhos são dois astros pequeninos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Que brilham, nos meus olhos peregrinos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Castanhos são os teus olhos cismadores,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Que até parecem dois amores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Tão cansadinhos de chorar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42874" y="6237312"/>
            <a:ext cx="1908175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  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1000">
        <p14:flythrough/>
      </p:transition>
    </mc:Choice>
    <mc:Fallback>
      <p:transition spd="slow" advTm="4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tângulo 1"/>
          <p:cNvSpPr>
            <a:spLocks noChangeArrowheads="1"/>
          </p:cNvSpPr>
          <p:nvPr/>
        </p:nvSpPr>
        <p:spPr bwMode="auto">
          <a:xfrm>
            <a:off x="5354826" y="4780221"/>
            <a:ext cx="3815978" cy="1384995"/>
          </a:xfrm>
          <a:prstGeom prst="rect">
            <a:avLst/>
          </a:prstGeom>
          <a:solidFill>
            <a:srgbClr val="262626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Chorar 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teus olhos dos meus olhos são parentes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São tristes nossos olhos, são dolentes,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Se acaso os trocássemos um dia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Talvez ninguém descobriria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Os olhos meus, dentro dos seus.</a:t>
            </a:r>
          </a:p>
        </p:txBody>
      </p:sp>
      <p:sp>
        <p:nvSpPr>
          <p:cNvPr id="4099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47637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smtClean="0">
                <a:solidFill>
                  <a:srgbClr val="002060"/>
                </a:solidFill>
              </a:rPr>
              <a:t>acnnassifslides   </a:t>
            </a:r>
            <a:endParaRPr lang="pt-BR" altLang="pt-BR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46000">
        <p14:prism isContent="1" isInverted="1"/>
      </p:transition>
    </mc:Choice>
    <mc:Fallback>
      <p:transition spd="slow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tângulo 1"/>
          <p:cNvSpPr>
            <a:spLocks noChangeArrowheads="1"/>
          </p:cNvSpPr>
          <p:nvPr/>
        </p:nvSpPr>
        <p:spPr bwMode="auto">
          <a:xfrm>
            <a:off x="6012160" y="5301208"/>
            <a:ext cx="2735262" cy="138499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Quando um dia tu souberes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Pela voz de outras mulheres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Que de amor só tu escolho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É porque talvez não viste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Outros olhos com a meiguice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Do castanho dos teus olhos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1835696" y="6237312"/>
            <a:ext cx="1763712" cy="365125"/>
          </a:xfrm>
        </p:spPr>
        <p:txBody>
          <a:bodyPr/>
          <a:lstStyle/>
          <a:p>
            <a:pPr>
              <a:defRPr/>
            </a:pPr>
            <a:r>
              <a:rPr lang="pt-BR" dirty="0" err="1" smtClean="0"/>
              <a:t>acnnassifslides</a:t>
            </a:r>
            <a:r>
              <a:rPr lang="pt-BR" dirty="0" smtClean="0"/>
              <a:t>   </a:t>
            </a:r>
            <a:endParaRPr lang="pt-BR" dirty="0"/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tângulo 1"/>
          <p:cNvSpPr>
            <a:spLocks noChangeArrowheads="1"/>
          </p:cNvSpPr>
          <p:nvPr/>
        </p:nvSpPr>
        <p:spPr bwMode="auto">
          <a:xfrm>
            <a:off x="6116323" y="5503307"/>
            <a:ext cx="3025775" cy="13858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Muito embora tu zombastes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E os meus versos não cantastes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Aumentando os meus abrolhos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Eu quisera, por vingança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Ver teus olhos de criança</a:t>
            </a:r>
          </a:p>
          <a:p>
            <a:pPr algn="ctr" eaLnBrk="1" hangingPunct="1"/>
            <a:r>
              <a:rPr lang="pt-BR" altLang="pt-BR" sz="1400" b="1" dirty="0">
                <a:solidFill>
                  <a:schemeClr val="bg2"/>
                </a:solidFill>
                <a:latin typeface="Comic Sans MS" panose="030F0702030302020204" pitchFamily="66" charset="0"/>
              </a:rPr>
              <a:t>Na tristeza de outros olhos.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51520" y="6196251"/>
            <a:ext cx="1908175" cy="365125"/>
          </a:xfrm>
        </p:spPr>
        <p:txBody>
          <a:bodyPr/>
          <a:lstStyle/>
          <a:p>
            <a:pPr>
              <a:defRPr/>
            </a:pPr>
            <a:r>
              <a:rPr lang="pt-BR" b="1" dirty="0" err="1" smtClean="0"/>
              <a:t>acnnassifslides</a:t>
            </a:r>
            <a:r>
              <a:rPr lang="pt-BR" b="1" dirty="0" smtClean="0"/>
              <a:t>   </a:t>
            </a:r>
            <a:endParaRPr lang="pt-BR" b="1" dirty="0"/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0" y="6356350"/>
            <a:ext cx="1476375" cy="365125"/>
          </a:xfrm>
        </p:spPr>
        <p:txBody>
          <a:bodyPr/>
          <a:lstStyle/>
          <a:p>
            <a:pPr>
              <a:defRPr/>
            </a:pPr>
            <a:r>
              <a:rPr lang="pt-BR" smtClean="0"/>
              <a:t>acnnassifslides   </a:t>
            </a:r>
            <a:endParaRPr lang="pt-BR" dirty="0"/>
          </a:p>
        </p:txBody>
      </p:sp>
    </p:spTree>
  </p:cSld>
  <p:clrMapOvr>
    <a:masterClrMapping/>
  </p:clrMapOvr>
  <p:transition spd="slow" advTm="2308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796136" y="5301208"/>
            <a:ext cx="324036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Muito embora tu zombastes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 os meus versos não cantastes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Aumentando os meus abrolhos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Eu quisera, por vingança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Ver teus olhos de criança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>
                <a:solidFill>
                  <a:schemeClr val="bg1"/>
                </a:solidFill>
                <a:latin typeface="Comic Sans MS" panose="030F0702030302020204" pitchFamily="66" charset="0"/>
              </a:rPr>
              <a:t>Na tristeza de outros olhos</a:t>
            </a:r>
            <a:r>
              <a:rPr lang="pt-BR" sz="1400" b="1" dirty="0">
                <a:solidFill>
                  <a:prstClr val="black"/>
                </a:solidFill>
                <a:latin typeface="Comic Sans MS" panose="030F0702030302020204" pitchFamily="66" charset="0"/>
              </a:rPr>
              <a:t>.</a:t>
            </a:r>
          </a:p>
        </p:txBody>
      </p:sp>
      <p:sp>
        <p:nvSpPr>
          <p:cNvPr id="8195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0" y="6356350"/>
            <a:ext cx="147637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pt-BR" altLang="pt-BR" b="1" smtClean="0">
                <a:solidFill>
                  <a:srgbClr val="002060"/>
                </a:solidFill>
              </a:rPr>
              <a:t>acnnassifslides   </a:t>
            </a:r>
            <a:endParaRPr lang="pt-BR" altLang="pt-BR" b="1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5000">
        <p14:ferris dir="l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12000" r="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/>
          <p:cNvSpPr/>
          <p:nvPr/>
        </p:nvSpPr>
        <p:spPr>
          <a:xfrm>
            <a:off x="5867400" y="44450"/>
            <a:ext cx="3097213" cy="54244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>
                <a:latin typeface="Algerian" pitchFamily="82" charset="0"/>
              </a:rPr>
              <a:t>Teus Olhos Castanhos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Canção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Lamartine Babo / </a:t>
            </a:r>
            <a:r>
              <a:rPr lang="pt-BR" sz="1050" dirty="0" err="1">
                <a:latin typeface="+mn-lt"/>
              </a:rPr>
              <a:t>Bomfiglio</a:t>
            </a:r>
            <a:r>
              <a:rPr lang="pt-BR" sz="1050" dirty="0">
                <a:latin typeface="+mn-lt"/>
              </a:rPr>
              <a:t> de Oliveira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Gravado em 1.940.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Carlos Galhardo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Teus olhos são dois astros pequeninos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Que brilham, nos meus olhos peregrinos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Castanhos são os teus olhos cismadores,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Que até parecem dois amores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Tão cansadinhos de chorar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Chorar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teus olhos dos meus olhos são parentes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São tristes nossos olhos, são dolentes,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Se acaso os trocássemos um dia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Talvez ninguém descobriria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Os olhos meus, dentro dos seus.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Quando um dia tu souberes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Pela voz de outras mulheres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Que de amor só tu escolho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É porque talvez não viste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Outros olhos com a meiguice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Do castanho dos teus olhos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050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Muito embora tu zombastes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E os meus versos não cantastes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Aumentando os meus abrolhos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Eu quisera, por vingança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Ver teus olhos de criança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50" dirty="0">
                <a:latin typeface="+mn-lt"/>
              </a:rPr>
              <a:t>Na tristeza de outros olhos.</a:t>
            </a:r>
          </a:p>
        </p:txBody>
      </p:sp>
      <p:sp>
        <p:nvSpPr>
          <p:cNvPr id="32" name="Espaço Reservado para Rodapé 31"/>
          <p:cNvSpPr>
            <a:spLocks noGrp="1"/>
          </p:cNvSpPr>
          <p:nvPr>
            <p:ph type="ftr" sz="quarter" idx="11"/>
          </p:nvPr>
        </p:nvSpPr>
        <p:spPr>
          <a:xfrm>
            <a:off x="5969000" y="5661025"/>
            <a:ext cx="2895600" cy="755650"/>
          </a:xfrm>
        </p:spPr>
        <p:txBody>
          <a:bodyPr/>
          <a:lstStyle/>
          <a:p>
            <a:pPr>
              <a:defRPr/>
            </a:pPr>
            <a:r>
              <a:rPr lang="pt-BR" smtClean="0">
                <a:solidFill>
                  <a:srgbClr val="002060"/>
                </a:solidFill>
                <a:latin typeface="Bookman Old Style" pitchFamily="18" charset="0"/>
              </a:rPr>
              <a:t>acnnassifslides   </a:t>
            </a:r>
            <a:endParaRPr lang="pt-BR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3115">
        <p14:shred/>
      </p:transition>
    </mc:Choice>
    <mc:Fallback>
      <p:transition spd="slow" advTm="213115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316</Words>
  <Application>Microsoft Office PowerPoint</Application>
  <PresentationFormat>Apresentação na tela (4:3)</PresentationFormat>
  <Paragraphs>74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Calibri</vt:lpstr>
      <vt:lpstr>Arial</vt:lpstr>
      <vt:lpstr>Bookman Old Style</vt:lpstr>
      <vt:lpstr>Algerian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Particular - Pessoal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Nassif</dc:creator>
  <cp:lastModifiedBy>ACNNASSIF</cp:lastModifiedBy>
  <cp:revision>18</cp:revision>
  <dcterms:created xsi:type="dcterms:W3CDTF">2011-09-24T11:12:46Z</dcterms:created>
  <dcterms:modified xsi:type="dcterms:W3CDTF">2015-04-07T04:00:40Z</dcterms:modified>
</cp:coreProperties>
</file>