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8" r:id="rId3"/>
    <p:sldId id="259" r:id="rId4"/>
    <p:sldId id="260" r:id="rId5"/>
    <p:sldId id="261" r:id="rId6"/>
    <p:sldId id="265" r:id="rId7"/>
    <p:sldId id="257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+K2rbcmj2kstllHLYkhHA==" hashData="JJVZRTA4oScUoW6j+Mh09JN40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40" autoAdjust="0"/>
    <p:restoredTop sz="94660"/>
  </p:normalViewPr>
  <p:slideViewPr>
    <p:cSldViewPr>
      <p:cViewPr varScale="1">
        <p:scale>
          <a:sx n="99" d="100"/>
          <a:sy n="99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CD33EA-752C-4A57-AEDA-95F53B60456D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822B9D-F183-443F-9C4A-95951348752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4110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02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E791D3-E52A-4E02-B023-5AB7B26222C0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dirty="0" smtClean="0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76670B-FB65-49B9-AB26-93103CDBE9D3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EC34A-6EF5-4707-892A-C4F27D438CEA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0656B-D7DD-4F5F-9451-9B46CE594DC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2939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58112-3187-4BDC-A847-438C3E17532B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10C3E-F8C0-43F9-AED7-87C395361B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42812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10E65-68E6-434C-A8D0-7181CC175939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1045F-616A-408C-9FDB-DE256B9E1B8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5746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96FE8-B248-4E83-863A-0039B4982845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9389A-CA33-4407-BDD2-9D4A6B15E1D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064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644D9-FEBD-4676-91F8-770D137C31A1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833D9-C571-4EBC-ABF9-360FF110251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29792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E893D6-5DD3-4C51-A056-630D086C25D8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9D963-340F-4802-831E-A2E8535AFB2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0470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7A547-53F6-4C70-A2A1-60E8FA893809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B5B00-1F4E-4EF2-A6A0-F43EACC16A0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9844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2E945-C137-4B21-B116-F3A8593EE022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EA94-773F-4589-9203-3FEAEF1E1C8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0278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B9065-C794-4676-A3A6-AFE96C993D6E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3C22D-CB36-4B2D-A47C-DC03E8D5313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366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B9D3C-8CCC-4FCD-B562-C31DABF3CE5C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A703F-55B7-47FA-8288-46AA0AAB953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9277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FA0A7-05E8-4176-BF60-6365C6A05E49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4E2FD-8BB1-409C-A86A-A337544AC65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0190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06F024-DABA-425D-878C-1994C3C08414}" type="datetimeFigureOut">
              <a:rPr lang="pt-BR"/>
              <a:pPr>
                <a:defRPr/>
              </a:pPr>
              <a:t>19/10/2013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6C5AD8E-998C-4B7A-BC38-DEC0918BBAE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pt.wikipedia.org/wiki/19_de_janeiro#Falecimentos" TargetMode="External"/><Relationship Id="rId3" Type="http://schemas.openxmlformats.org/officeDocument/2006/relationships/image" Target="../media/image10.jpeg"/><Relationship Id="rId7" Type="http://schemas.openxmlformats.org/officeDocument/2006/relationships/hyperlink" Target="http://pt.wikipedia.org/wiki/Brasil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t.wikipedia.org/wiki/S%C3%A3o_Paulo_(cidade)" TargetMode="External"/><Relationship Id="rId5" Type="http://schemas.openxmlformats.org/officeDocument/2006/relationships/hyperlink" Target="http://pt.wikipedia.org/wiki/1923" TargetMode="External"/><Relationship Id="rId4" Type="http://schemas.openxmlformats.org/officeDocument/2006/relationships/hyperlink" Target="http://pt.wikipedia.org/wiki/8_de_novembro" TargetMode="External"/><Relationship Id="rId9" Type="http://schemas.openxmlformats.org/officeDocument/2006/relationships/hyperlink" Target="http://pt.wikipedia.org/wiki/2007#Falecimento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778000"/>
            <a:ext cx="9144001" cy="1260000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Quem sabe </a:t>
            </a:r>
          </a:p>
        </p:txBody>
      </p:sp>
      <p:sp>
        <p:nvSpPr>
          <p:cNvPr id="2052" name="CaixaDeTexto 3"/>
          <p:cNvSpPr txBox="1">
            <a:spLocks noChangeArrowheads="1"/>
          </p:cNvSpPr>
          <p:nvPr/>
        </p:nvSpPr>
        <p:spPr bwMode="auto">
          <a:xfrm>
            <a:off x="6588125" y="6021388"/>
            <a:ext cx="27368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pt-BR" altLang="pt-BR" sz="1400" b="1" dirty="0">
                <a:latin typeface="Bodoni MT Black" pitchFamily="18" charset="0"/>
              </a:rPr>
              <a:t>Francisco Petrônio</a:t>
            </a:r>
          </a:p>
          <a:p>
            <a:pPr eaLnBrk="1" hangingPunct="1"/>
            <a:r>
              <a:rPr lang="pt-BR" altLang="pt-BR" sz="1200" b="1" dirty="0"/>
              <a:t>Composição: Antonio Carlos Gomes </a:t>
            </a:r>
          </a:p>
          <a:p>
            <a:pPr eaLnBrk="1" hangingPunct="1"/>
            <a:r>
              <a:rPr lang="pt-BR" altLang="pt-BR" sz="1200" b="1" dirty="0">
                <a:solidFill>
                  <a:srgbClr val="002060"/>
                </a:solidFill>
              </a:rPr>
              <a:t>Formatação: </a:t>
            </a:r>
            <a:r>
              <a:rPr lang="pt-BR" altLang="pt-BR" sz="1200" b="1" dirty="0" err="1">
                <a:solidFill>
                  <a:srgbClr val="002060"/>
                </a:solidFill>
              </a:rPr>
              <a:t>acnnassifslides</a:t>
            </a:r>
            <a:r>
              <a:rPr lang="pt-BR" altLang="pt-BR" sz="1200" b="1" dirty="0">
                <a:solidFill>
                  <a:srgbClr val="002060"/>
                </a:solidFill>
              </a:rPr>
              <a:t> - </a:t>
            </a:r>
            <a:r>
              <a:rPr lang="pt-BR" altLang="pt-BR" sz="1200" b="1" dirty="0" smtClean="0">
                <a:solidFill>
                  <a:srgbClr val="002060"/>
                </a:solidFill>
              </a:rPr>
              <a:t>2013</a:t>
            </a:r>
            <a:endParaRPr lang="pt-BR" altLang="pt-BR" sz="1200" b="1" dirty="0">
              <a:solidFill>
                <a:srgbClr val="002060"/>
              </a:solidFill>
            </a:endParaRPr>
          </a:p>
        </p:txBody>
      </p:sp>
      <p:sp>
        <p:nvSpPr>
          <p:cNvPr id="2053" name="CaixaDeTexto 4"/>
          <p:cNvSpPr txBox="1">
            <a:spLocks noChangeArrowheads="1"/>
          </p:cNvSpPr>
          <p:nvPr/>
        </p:nvSpPr>
        <p:spPr bwMode="auto">
          <a:xfrm>
            <a:off x="179388" y="6180138"/>
            <a:ext cx="12969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pt-BR" altLang="pt-BR" sz="1200"/>
              <a:t>Imagens: Internet</a:t>
            </a:r>
          </a:p>
        </p:txBody>
      </p:sp>
      <p:pic>
        <p:nvPicPr>
          <p:cNvPr id="2054" name="Picture 6" descr="C:\Users\ACNNASSIF\Pictures\Fotos\petronio.jpg  BBB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4149080"/>
            <a:ext cx="1270000" cy="17907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Sabe.wma  99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41106" y="5599228"/>
            <a:ext cx="4572000" cy="126000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Tão longe, de mim distante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Onde irá, onde irá o teu pensamento </a:t>
            </a:r>
            <a:r>
              <a:rPr lang="pt-BR" b="1" dirty="0">
                <a:latin typeface="+mn-lt"/>
              </a:rPr>
              <a:t>? </a:t>
            </a:r>
          </a:p>
        </p:txBody>
      </p:sp>
      <p:sp>
        <p:nvSpPr>
          <p:cNvPr id="3" name="Retângulo 2"/>
          <p:cNvSpPr/>
          <p:nvPr/>
        </p:nvSpPr>
        <p:spPr>
          <a:xfrm>
            <a:off x="30052" y="5599228"/>
            <a:ext cx="4716463" cy="1260000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solidFill>
                  <a:prstClr val="black"/>
                </a:solidFill>
                <a:latin typeface="Comic Sans MS" pitchFamily="66" charset="0"/>
              </a:rPr>
              <a:t>Tão </a:t>
            </a:r>
            <a:r>
              <a:rPr lang="pt-BR" b="1" dirty="0">
                <a:solidFill>
                  <a:prstClr val="black"/>
                </a:solidFill>
                <a:latin typeface="Comic Sans MS" pitchFamily="66" charset="0"/>
              </a:rPr>
              <a:t>longe, de mim distante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prstClr val="black"/>
                </a:solidFill>
                <a:latin typeface="Comic Sans MS" pitchFamily="66" charset="0"/>
              </a:rPr>
              <a:t>Onde irá, onde irá o teu pensamento ?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5000">
        <p14:gallery dir="l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805261"/>
            <a:ext cx="9144000" cy="1323439"/>
          </a:xfrm>
          <a:prstGeom prst="rect">
            <a:avLst/>
          </a:prstGeom>
          <a:solidFill>
            <a:srgbClr val="FFFF00"/>
          </a:solidFill>
        </p:spPr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latin typeface="Comic Sans MS" pitchFamily="66" charset="0"/>
              </a:rPr>
              <a:t>Quisera saber agora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latin typeface="Comic Sans MS" pitchFamily="66" charset="0"/>
              </a:rPr>
              <a:t>Quisera saber agora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latin typeface="Comic Sans MS" pitchFamily="66" charset="0"/>
              </a:rPr>
              <a:t>Se esqueceste, se esqueceste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latin typeface="Comic Sans MS" pitchFamily="66" charset="0"/>
              </a:rPr>
              <a:t>Se esqueceste o juramento</a:t>
            </a:r>
            <a:r>
              <a:rPr lang="pt-BR" b="1" dirty="0">
                <a:latin typeface="+mn-lt"/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2000">
        <p14:doors dir="vert"/>
      </p:transition>
    </mc:Choice>
    <mc:Fallback>
      <p:transition spd="slow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5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5600285"/>
            <a:ext cx="9144000" cy="1260000"/>
          </a:xfrm>
          <a:prstGeom prst="rect">
            <a:avLst/>
          </a:prstGeom>
          <a:solidFill>
            <a:srgbClr val="FFFF00"/>
          </a:solidFill>
        </p:spPr>
        <p:txBody>
          <a:bodyPr numCol="2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 smtClean="0"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latin typeface="Comic Sans MS" pitchFamily="66" charset="0"/>
              </a:rPr>
              <a:t>Quem </a:t>
            </a:r>
            <a:r>
              <a:rPr lang="pt-BR" b="1" dirty="0">
                <a:latin typeface="Comic Sans MS" pitchFamily="66" charset="0"/>
              </a:rPr>
              <a:t>sabe se és constante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Se ainda é meu teu pensamento                     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            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err="1" smtClean="0">
                <a:latin typeface="Comic Sans MS" pitchFamily="66" charset="0"/>
              </a:rPr>
              <a:t>Minh’alma</a:t>
            </a:r>
            <a:r>
              <a:rPr lang="pt-BR" b="1" dirty="0" smtClean="0">
                <a:latin typeface="Comic Sans MS" pitchFamily="66" charset="0"/>
              </a:rPr>
              <a:t> </a:t>
            </a:r>
            <a:r>
              <a:rPr lang="pt-BR" b="1" dirty="0">
                <a:latin typeface="Comic Sans MS" pitchFamily="66" charset="0"/>
              </a:rPr>
              <a:t>toda devora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Na saudade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Da saudade agro tormento...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                                               	</a:t>
            </a:r>
            <a:r>
              <a:rPr lang="pt-BR" dirty="0">
                <a:latin typeface="Comic Sans MS" pitchFamily="66" charset="0"/>
              </a:rPr>
              <a:t>			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8000">
        <p14:prism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3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9901" y="5597998"/>
            <a:ext cx="9144000" cy="1260000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 smtClean="0">
              <a:latin typeface="Comic Sans MS" pitchFamily="66" charset="0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latin typeface="Comic Sans MS" pitchFamily="66" charset="0"/>
              </a:rPr>
              <a:t>Tão </a:t>
            </a:r>
            <a:r>
              <a:rPr lang="pt-BR" b="1" dirty="0">
                <a:latin typeface="Comic Sans MS" pitchFamily="66" charset="0"/>
              </a:rPr>
              <a:t>longe de mim distante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latin typeface="Comic Sans MS" pitchFamily="66" charset="0"/>
              </a:rPr>
              <a:t>Onde </a:t>
            </a:r>
            <a:r>
              <a:rPr lang="pt-BR" b="1" dirty="0">
                <a:latin typeface="Comic Sans MS" pitchFamily="66" charset="0"/>
              </a:rPr>
              <a:t>irá, onde irá o teu </a:t>
            </a:r>
            <a:r>
              <a:rPr lang="pt-BR" b="1" dirty="0" smtClean="0">
                <a:latin typeface="Comic Sans MS" pitchFamily="66" charset="0"/>
              </a:rPr>
              <a:t>pensamento  </a:t>
            </a:r>
            <a:endParaRPr lang="pt-BR" b="1" dirty="0">
              <a:latin typeface="Comic Sans MS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788024" y="5598000"/>
            <a:ext cx="4157539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 smtClean="0">
              <a:latin typeface="Comic Sans MS" pitchFamily="66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latin typeface="Comic Sans MS" pitchFamily="66" charset="0"/>
              </a:rPr>
              <a:t>Quisera </a:t>
            </a:r>
            <a:r>
              <a:rPr lang="pt-BR" b="1" dirty="0">
                <a:latin typeface="Comic Sans MS" pitchFamily="66" charset="0"/>
              </a:rPr>
              <a:t>saber agora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Se esqueceste, se esqueceste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o juramento.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5651">
        <p14:ripple/>
      </p:transition>
    </mc:Choice>
    <mc:Fallback xmlns="">
      <p:transition spd="slow" advTm="256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531" y="5598000"/>
            <a:ext cx="9144000" cy="1260000"/>
          </a:xfrm>
          <a:prstGeom prst="rect">
            <a:avLst/>
          </a:prstGeom>
          <a:solidFill>
            <a:srgbClr val="FFFF00"/>
          </a:solidFill>
        </p:spPr>
        <p:txBody>
          <a:bodyPr numCol="2">
            <a:spAutoFit/>
          </a:bodyPr>
          <a:lstStyle/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 smtClean="0">
              <a:latin typeface="Comic Sans MS" pitchFamily="66" charset="0"/>
            </a:endParaRP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latin typeface="Comic Sans MS" pitchFamily="66" charset="0"/>
              </a:rPr>
              <a:t>Quem </a:t>
            </a:r>
            <a:r>
              <a:rPr lang="pt-BR" b="1" dirty="0">
                <a:latin typeface="Comic Sans MS" pitchFamily="66" charset="0"/>
              </a:rPr>
              <a:t>sabe se és constante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Se ainda é meu teu pensamento                                                                       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            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Comic Sans MS" pitchFamily="66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Minh’alma toda devora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Da saudade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atin typeface="Comic Sans MS" pitchFamily="66" charset="0"/>
              </a:rPr>
              <a:t>A saudade agro tormento...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Comic Sans MS" pitchFamily="66" charset="0"/>
              </a:rPr>
              <a:t>                                               				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58000">
        <p14:switch dir="r"/>
      </p:transition>
    </mc:Choice>
    <mc:Fallback xmlns="">
      <p:transition spd="slow" advTm="5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323528" y="260648"/>
            <a:ext cx="4535487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3200" b="1" dirty="0">
                <a:solidFill>
                  <a:srgbClr val="002060"/>
                </a:solidFill>
                <a:latin typeface="Bodoni MT Black" pitchFamily="18" charset="0"/>
              </a:rPr>
              <a:t>Quem sabe ?</a:t>
            </a:r>
          </a:p>
          <a:p>
            <a:pPr algn="ctr" eaLnBrk="1" hangingPunct="1"/>
            <a:r>
              <a:rPr lang="pt-BR" altLang="pt-BR" sz="1600" b="1" i="1" dirty="0">
                <a:solidFill>
                  <a:schemeClr val="bg1"/>
                </a:solidFill>
              </a:rPr>
              <a:t>Francisco Petrônio</a:t>
            </a:r>
          </a:p>
          <a:p>
            <a:pPr algn="ctr" eaLnBrk="1" hangingPunct="1"/>
            <a:r>
              <a:rPr lang="pt-BR" altLang="pt-BR" sz="1600" b="1" i="1" dirty="0">
                <a:solidFill>
                  <a:schemeClr val="bg1"/>
                </a:solidFill>
              </a:rPr>
              <a:t>Composição : Antonio Carlos Gomes </a:t>
            </a:r>
          </a:p>
          <a:p>
            <a:pPr algn="ctr" eaLnBrk="1" hangingPunct="1"/>
            <a:endParaRPr lang="pt-BR" altLang="pt-BR" sz="1400" b="1" dirty="0">
              <a:solidFill>
                <a:schemeClr val="bg1"/>
              </a:solidFill>
            </a:endParaRP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Tão longe, de mim distante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Onde irá, onde irá o teu pensamento ?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Tão longe de mim distante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Onde irá, onde irá o teu pensamento ? </a:t>
            </a:r>
          </a:p>
          <a:p>
            <a:pPr algn="ctr" eaLnBrk="1" hangingPunct="1"/>
            <a:endParaRPr lang="pt-BR" altLang="pt-BR" sz="12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Quisera saber agora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Quisera saber agora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Se esqueceste, se esqueceste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Se esqueceste o juramento. </a:t>
            </a:r>
          </a:p>
          <a:p>
            <a:pPr algn="ctr" eaLnBrk="1" hangingPunct="1"/>
            <a:endParaRPr lang="pt-BR" altLang="pt-BR" sz="12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Quem sabe se és constante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Se ainda é meu teu pensamento </a:t>
            </a:r>
          </a:p>
          <a:p>
            <a:pPr algn="ctr" eaLnBrk="1" hangingPunct="1"/>
            <a:r>
              <a:rPr lang="pt-BR" altLang="pt-BR" sz="1200" b="1" dirty="0" err="1">
                <a:solidFill>
                  <a:schemeClr val="bg1"/>
                </a:solidFill>
                <a:latin typeface="Bookman Old Style" pitchFamily="18" charset="0"/>
              </a:rPr>
              <a:t>Minh'alma</a:t>
            </a:r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 toda devora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Na saudade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Da saudade agro tormento... </a:t>
            </a:r>
          </a:p>
          <a:p>
            <a:pPr algn="ctr" eaLnBrk="1" hangingPunct="1"/>
            <a:endParaRPr lang="pt-BR" altLang="pt-BR" sz="12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Tão longe de mim distante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Onde irá, onde irá o teu pensamento ?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Quisera saber agora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Se esqueceste, se esqueceste o juramento. </a:t>
            </a:r>
          </a:p>
          <a:p>
            <a:pPr algn="ctr" eaLnBrk="1" hangingPunct="1"/>
            <a:endParaRPr lang="pt-BR" altLang="pt-BR" sz="1200" b="1" dirty="0">
              <a:solidFill>
                <a:schemeClr val="bg1"/>
              </a:solidFill>
              <a:latin typeface="Bookman Old Style" pitchFamily="18" charset="0"/>
            </a:endParaRP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Quem sabe se és constante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Se ainda é meu teu pensamento </a:t>
            </a:r>
          </a:p>
          <a:p>
            <a:pPr algn="ctr" eaLnBrk="1" hangingPunct="1"/>
            <a:r>
              <a:rPr lang="pt-BR" altLang="pt-BR" sz="1200" b="1" dirty="0" err="1">
                <a:solidFill>
                  <a:schemeClr val="bg1"/>
                </a:solidFill>
                <a:latin typeface="Bookman Old Style" pitchFamily="18" charset="0"/>
              </a:rPr>
              <a:t>Minh'alma</a:t>
            </a:r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 toda devora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Da saudade </a:t>
            </a:r>
          </a:p>
          <a:p>
            <a:pPr algn="ctr" eaLnBrk="1" hangingPunct="1"/>
            <a:r>
              <a:rPr lang="pt-BR" altLang="pt-BR" sz="1200" b="1" dirty="0">
                <a:solidFill>
                  <a:schemeClr val="bg1"/>
                </a:solidFill>
                <a:latin typeface="Bookman Old Style" pitchFamily="18" charset="0"/>
              </a:rPr>
              <a:t>A saudade agro tormento... </a:t>
            </a:r>
            <a:endParaRPr lang="pt-BR" altLang="pt-BR" sz="1200" b="1" dirty="0">
              <a:solidFill>
                <a:schemeClr val="bg1"/>
              </a:solidFill>
            </a:endParaRPr>
          </a:p>
        </p:txBody>
      </p:sp>
      <p:pic>
        <p:nvPicPr>
          <p:cNvPr id="8195" name="Picture 2" descr="F:\Fotos\1743090.jpg  Petronio MEUBBBXX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3" t="11900" r="9499" b="14146"/>
          <a:stretch>
            <a:fillRect/>
          </a:stretch>
        </p:blipFill>
        <p:spPr bwMode="auto">
          <a:xfrm>
            <a:off x="5499099" y="134144"/>
            <a:ext cx="2968625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CaixaDeTexto 2"/>
          <p:cNvSpPr txBox="1">
            <a:spLocks noChangeArrowheads="1"/>
          </p:cNvSpPr>
          <p:nvPr/>
        </p:nvSpPr>
        <p:spPr bwMode="auto">
          <a:xfrm>
            <a:off x="5795168" y="4711099"/>
            <a:ext cx="23764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b="1" dirty="0">
                <a:solidFill>
                  <a:srgbClr val="FFFF00"/>
                </a:solidFill>
              </a:rPr>
              <a:t>FORMATAÇÃO</a:t>
            </a:r>
          </a:p>
          <a:p>
            <a:pPr algn="ctr" eaLnBrk="1" hangingPunct="1"/>
            <a:r>
              <a:rPr lang="pt-BR" altLang="pt-BR" b="1" dirty="0" err="1">
                <a:solidFill>
                  <a:srgbClr val="FFFF00"/>
                </a:solidFill>
              </a:rPr>
              <a:t>Acnnassifslides</a:t>
            </a:r>
            <a:endParaRPr lang="pt-BR" altLang="pt-BR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pt-BR" altLang="pt-BR" b="1" dirty="0" smtClean="0">
                <a:solidFill>
                  <a:srgbClr val="FFFF00"/>
                </a:solidFill>
              </a:rPr>
              <a:t>19/10/2013 </a:t>
            </a:r>
            <a:endParaRPr lang="pt-BR" altLang="pt-BR" b="1" dirty="0" smtClean="0">
              <a:solidFill>
                <a:srgbClr val="FFFF00"/>
              </a:solidFill>
            </a:endParaRPr>
          </a:p>
          <a:p>
            <a:pPr algn="ctr" eaLnBrk="1" hangingPunct="1"/>
            <a:r>
              <a:rPr lang="pt-BR" altLang="pt-BR" b="1" dirty="0" smtClean="0">
                <a:solidFill>
                  <a:srgbClr val="FFFF00"/>
                </a:solidFill>
              </a:rPr>
              <a:t>Imagens: Internet</a:t>
            </a:r>
            <a:endParaRPr lang="pt-BR" altLang="pt-BR" b="1" dirty="0">
              <a:solidFill>
                <a:srgbClr val="FFFF00"/>
              </a:solidFill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364309"/>
              </p:ext>
            </p:extLst>
          </p:nvPr>
        </p:nvGraphicFramePr>
        <p:xfrm>
          <a:off x="5499099" y="2834481"/>
          <a:ext cx="2961333" cy="1143000"/>
        </p:xfrm>
        <a:graphic>
          <a:graphicData uri="http://schemas.openxmlformats.org/drawingml/2006/table">
            <a:tbl>
              <a:tblPr/>
              <a:tblGrid>
                <a:gridCol w="1305149"/>
                <a:gridCol w="1656184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sz="800" b="1" dirty="0">
                          <a:effectLst/>
                        </a:rPr>
                        <a:t>Nome completo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000">
                          <a:effectLst/>
                        </a:rPr>
                        <a:t>Francisco Petrone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sz="800" b="1" dirty="0">
                          <a:effectLst/>
                        </a:rPr>
                        <a:t>Também conhecido(a) como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000" dirty="0">
                          <a:effectLst/>
                        </a:rPr>
                        <a:t>Voz de Veludo do Brasil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sz="800" b="1" dirty="0">
                          <a:effectLst/>
                        </a:rPr>
                        <a:t>Nascimento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000" u="none" strike="noStrike" dirty="0">
                          <a:solidFill>
                            <a:srgbClr val="0B0080"/>
                          </a:solidFill>
                          <a:effectLst/>
                          <a:hlinkClick r:id="rId4" tooltip="8 de novembro"/>
                        </a:rPr>
                        <a:t>8 de novembro</a:t>
                      </a:r>
                      <a:r>
                        <a:rPr lang="pt-BR" sz="1000" dirty="0">
                          <a:effectLst/>
                        </a:rPr>
                        <a:t> de </a:t>
                      </a:r>
                      <a:r>
                        <a:rPr lang="pt-BR" sz="1000" u="none" strike="noStrike" dirty="0">
                          <a:solidFill>
                            <a:srgbClr val="0B0080"/>
                          </a:solidFill>
                          <a:effectLst/>
                          <a:hlinkClick r:id="rId5" tooltip="1923"/>
                        </a:rPr>
                        <a:t>1923</a:t>
                      </a:r>
                      <a:endParaRPr lang="pt-BR" sz="1000" dirty="0">
                        <a:effectLst/>
                      </a:endParaRP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sz="800" b="1" dirty="0">
                          <a:effectLst/>
                        </a:rPr>
                        <a:t>Origem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000" u="none" strike="noStrike" dirty="0">
                          <a:solidFill>
                            <a:srgbClr val="0B0080"/>
                          </a:solidFill>
                          <a:effectLst/>
                          <a:hlinkClick r:id="rId6" tooltip="São Paulo (cidade)"/>
                        </a:rPr>
                        <a:t>São Paulo</a:t>
                      </a:r>
                      <a:endParaRPr lang="pt-BR" sz="1000" dirty="0">
                        <a:effectLst/>
                      </a:endParaRP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sz="800" b="1" dirty="0">
                          <a:effectLst/>
                        </a:rPr>
                        <a:t>País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000" dirty="0">
                          <a:effectLst/>
                        </a:rPr>
                        <a:t> </a:t>
                      </a:r>
                      <a:r>
                        <a:rPr lang="pt-BR" sz="1000" u="none" strike="noStrike" dirty="0">
                          <a:solidFill>
                            <a:srgbClr val="0B0080"/>
                          </a:solidFill>
                          <a:effectLst/>
                          <a:hlinkClick r:id="rId7" tooltip="Brasil"/>
                        </a:rPr>
                        <a:t>Brasil</a:t>
                      </a:r>
                      <a:endParaRPr lang="pt-BR" sz="1000" dirty="0">
                        <a:effectLst/>
                      </a:endParaRP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sz="800" b="1" dirty="0">
                          <a:effectLst/>
                        </a:rPr>
                        <a:t>Data de morte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pt-BR" sz="1000" u="none" strike="noStrike" dirty="0">
                          <a:solidFill>
                            <a:srgbClr val="0B0080"/>
                          </a:solidFill>
                          <a:effectLst/>
                          <a:hlinkClick r:id="rId8" tooltip="19 de janeiro"/>
                        </a:rPr>
                        <a:t>19 de </a:t>
                      </a:r>
                      <a:r>
                        <a:rPr lang="pt-BR" sz="1000" u="none" strike="noStrike" dirty="0" smtClean="0">
                          <a:solidFill>
                            <a:srgbClr val="0B0080"/>
                          </a:solidFill>
                          <a:effectLst/>
                          <a:hlinkClick r:id="rId8" tooltip="19 de janeiro"/>
                        </a:rPr>
                        <a:t>Janeiro</a:t>
                      </a:r>
                      <a:r>
                        <a:rPr lang="pt-BR" sz="1000" dirty="0">
                          <a:effectLst/>
                        </a:rPr>
                        <a:t> de</a:t>
                      </a:r>
                      <a:r>
                        <a:rPr lang="pt-BR" sz="1000" u="none" strike="noStrike" dirty="0">
                          <a:solidFill>
                            <a:srgbClr val="0B0080"/>
                          </a:solidFill>
                          <a:effectLst/>
                          <a:hlinkClick r:id="rId9" tooltip="2007"/>
                        </a:rPr>
                        <a:t>2007</a:t>
                      </a:r>
                      <a:r>
                        <a:rPr lang="pt-BR" sz="1000" dirty="0">
                          <a:effectLst/>
                        </a:rPr>
                        <a:t> (83 anos)</a:t>
                      </a: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7000">
        <p14:shred/>
      </p:transition>
    </mc:Choice>
    <mc:Fallback>
      <p:transition spd="slow" advTm="18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290</Words>
  <Application>Microsoft Office PowerPoint</Application>
  <PresentationFormat>Apresentação na tela (4:3)</PresentationFormat>
  <Paragraphs>94</Paragraphs>
  <Slides>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Particular - Pessoal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Nassif</dc:creator>
  <cp:lastModifiedBy>ACNNASSIF</cp:lastModifiedBy>
  <cp:revision>49</cp:revision>
  <dcterms:created xsi:type="dcterms:W3CDTF">2011-03-29T20:51:34Z</dcterms:created>
  <dcterms:modified xsi:type="dcterms:W3CDTF">2013-10-19T05:21:59Z</dcterms:modified>
</cp:coreProperties>
</file>