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6" r:id="rId8"/>
    <p:sldId id="265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3UgHEd/pfeVOBBTwz8ekQ==" hashData="/7sQfwkThg3jo06ucYiXMBz8W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7F7F7F"/>
    <a:srgbClr val="0D0D0D"/>
    <a:srgbClr val="BFBFBF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013613F-354A-4C24-928F-5BF5B02EF84E}" type="datetimeFigureOut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B1A672-8F3D-4BD2-8E47-FB7C40A539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04174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32AA7-9EA4-472C-AC2E-766782AF8E3D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3C513-0752-4F57-B0D4-89A4C99131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662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2DD35-5726-44F5-A564-CA3FCEC7606E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8FF5B-6146-4122-A28F-01A4C7AD3C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849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AAA2F-EE06-4653-BDB5-99D8BB4753A2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539CA-D8CD-40F8-AFF6-56D53674B9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24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BF3A9-162F-443B-A1D4-0D4DF32BC112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28815-9D24-48ED-B556-58F1E35B27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370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E91CB-DF71-440C-B267-300FCFD253DE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BCFFC-0FB1-4C12-BF3B-3E43982A00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697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209A7-8015-4BAF-A9B0-C4D94D932351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33A53-B1BE-471C-8A1C-E5F5199597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651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CFDDC-2B15-4DA4-A714-18E81F812E93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E76BB-6BAB-421F-8832-B03310184B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7340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05F83-CC18-450D-A19A-15229EB31DC8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46A10-C013-42E2-86CB-B3ED134722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163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802A5-202E-4A0C-A17B-E6DDA5835CDE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CE54D-3BA6-4FE6-A5E8-23AC124019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4886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B759-2809-4F08-9BFE-9042E7D4BA95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F1783-B191-4F73-937A-3666DE33AF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635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EDE4E-316A-4052-A5B6-42C7E5CF77DF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35161-5575-4BE0-83B3-0357028272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872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EDE9D5-4341-4148-9020-AA982795D9EE}" type="datetime1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dirty="0"/>
              <a:t>FORMATAÇÃO: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4F1CC7-CB6E-4C8D-9E8D-2AB39EEDF3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hjg.com.ar/tangos/letras_t6.html#597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7711" y="5445224"/>
            <a:ext cx="3181384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Tango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Gravado em 1931</a:t>
            </a:r>
          </a:p>
        </p:txBody>
      </p:sp>
      <p:sp>
        <p:nvSpPr>
          <p:cNvPr id="2051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2484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dirty="0" smtClean="0">
                <a:latin typeface="Calibri" pitchFamily="34" charset="0"/>
              </a:rPr>
              <a:t>acnnassifslides </a:t>
            </a:r>
          </a:p>
        </p:txBody>
      </p:sp>
      <p:sp>
        <p:nvSpPr>
          <p:cNvPr id="2052" name="Retângulo 3"/>
          <p:cNvSpPr>
            <a:spLocks noChangeArrowheads="1"/>
          </p:cNvSpPr>
          <p:nvPr/>
        </p:nvSpPr>
        <p:spPr bwMode="auto">
          <a:xfrm>
            <a:off x="3429000" y="5880100"/>
            <a:ext cx="2286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200">
                <a:solidFill>
                  <a:srgbClr val="000000"/>
                </a:solidFill>
                <a:latin typeface="Calibri" pitchFamily="34" charset="0"/>
              </a:rPr>
              <a:t>Música: </a:t>
            </a:r>
            <a:r>
              <a:rPr lang="pt-BR" altLang="pt-BR" sz="1200" b="1">
                <a:solidFill>
                  <a:srgbClr val="000000"/>
                </a:solidFill>
                <a:latin typeface="Calibri" pitchFamily="34" charset="0"/>
              </a:rPr>
              <a:t>Enrique Santos Discépolo </a:t>
            </a:r>
            <a:r>
              <a:rPr lang="pt-BR" altLang="pt-BR" sz="1200">
                <a:solidFill>
                  <a:srgbClr val="000000"/>
                </a:solidFill>
                <a:latin typeface="Calibri" pitchFamily="34" charset="0"/>
              </a:rPr>
              <a:t/>
            </a:r>
            <a:br>
              <a:rPr lang="pt-BR" altLang="pt-BR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pt-BR" altLang="pt-BR" sz="1200">
                <a:solidFill>
                  <a:srgbClr val="000000"/>
                </a:solidFill>
                <a:latin typeface="Calibri" pitchFamily="34" charset="0"/>
              </a:rPr>
              <a:t>Letra: </a:t>
            </a:r>
            <a:r>
              <a:rPr lang="pt-BR" altLang="pt-BR" sz="1200" b="1">
                <a:solidFill>
                  <a:srgbClr val="000000"/>
                </a:solidFill>
                <a:latin typeface="Calibri" pitchFamily="34" charset="0"/>
              </a:rPr>
              <a:t>Enrique Santos Discépolo / Luis César Amadori </a:t>
            </a:r>
          </a:p>
        </p:txBody>
      </p:sp>
      <p:pic>
        <p:nvPicPr>
          <p:cNvPr id="2056" name="Picture 8" descr="http://images.todotango.com/spanish/biblioteca/partituras/Confes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459038"/>
            <a:ext cx="19050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Users\ACNNASSIF\Documents\Meus documentos\Fotos\nassif\Meus documentos\Fotos\Fotos\carlos-gardel.jpg   colorid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481263"/>
            <a:ext cx="174783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arl3019.wav">
            <a:hlinkClick r:id="" action="ppaction://media"/>
          </p:cNvPr>
          <p:cNvPicPr>
            <a:picLocks noRot="1" noChangeAspect="1"/>
          </p:cNvPicPr>
          <p:nvPr>
            <a:wavAudioFile r:embed="rId1" name="Carlos Gardel - Confesiòn.99xx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glitter pattern="hexago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259632" y="289933"/>
            <a:ext cx="3040063" cy="15684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Fue a conciencia pura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que perdí tu amor...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¡Nada más que por salvarte!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Hoy me odias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y yo feliz,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me arrincono </a:t>
            </a:r>
            <a:r>
              <a:rPr lang="es-ES" altLang="pt-BR" sz="1600" dirty="0" err="1">
                <a:solidFill>
                  <a:schemeClr val="bg1"/>
                </a:solidFill>
                <a:latin typeface="Arial Rounded MT Bold" pitchFamily="34" charset="0"/>
              </a:rPr>
              <a:t>pa</a:t>
            </a: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' llorarte... </a:t>
            </a:r>
            <a:endParaRPr lang="pt-BR" altLang="pt-BR" sz="16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810703" y="91696"/>
            <a:ext cx="1306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</p:txBody>
      </p:sp>
      <p:sp>
        <p:nvSpPr>
          <p:cNvPr id="307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4033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1"/>
                </a:solidFill>
                <a:latin typeface="Calibri" pitchFamily="34" charset="0"/>
              </a:rPr>
              <a:t>FORMATAÇÃO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1"/>
                </a:solidFill>
                <a:latin typeface="Calibri" pitchFamily="34" charset="0"/>
              </a:rPr>
              <a:t> acnnassifslides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875463" y="4581525"/>
            <a:ext cx="194468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AUDREY HAPBURN</a:t>
            </a:r>
          </a:p>
        </p:txBody>
      </p:sp>
    </p:spTree>
  </p:cSld>
  <p:clrMapOvr>
    <a:masterClrMapping/>
  </p:clrMapOvr>
  <p:transition advTm="1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504" y="2204864"/>
            <a:ext cx="1944687" cy="22463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El recuerdo </a:t>
            </a:r>
          </a:p>
          <a:p>
            <a:pPr algn="ctr">
              <a:defRPr/>
            </a:pP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que tendrás de mí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será horroroso,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me verás siempre golpeándote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como un malvao...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¡Y si supieras, bien,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qué generoso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fue que pagase así </a:t>
            </a:r>
            <a:b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s-ES" sz="1400" dirty="0">
                <a:solidFill>
                  <a:srgbClr val="002060"/>
                </a:solidFill>
                <a:latin typeface="Arial Rounded MT Bold" pitchFamily="34" charset="0"/>
              </a:rPr>
              <a:t>tu gran amor..! </a:t>
            </a:r>
            <a:endParaRPr lang="pt-BR" sz="1400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68344" y="214290"/>
            <a:ext cx="1306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</p:txBody>
      </p:sp>
      <p:sp>
        <p:nvSpPr>
          <p:cNvPr id="410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25888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atin typeface="Calibri" pitchFamily="34" charset="0"/>
              </a:rPr>
              <a:t>FORMATAÇÃO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atin typeface="Calibri" pitchFamily="34" charset="0"/>
              </a:rPr>
              <a:t> acnnassifslides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588125" y="4581525"/>
            <a:ext cx="15128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 GARDNER </a:t>
            </a:r>
          </a:p>
        </p:txBody>
      </p:sp>
    </p:spTree>
  </p:cSld>
  <p:clrMapOvr>
    <a:masterClrMapping/>
  </p:clrMapOvr>
  <p:transition spd="slow" advTm="2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animRot by="21600000">
                                      <p:cBhvr>
                                        <p:cTn id="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6588125" y="173038"/>
            <a:ext cx="25527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¡Sol de mi vida!...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fui un fracasao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y en mi caída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busqué dejarte a un lao,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porque te quise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tanto...¡tanto!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que al rodar,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para salvarte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solo supe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hacerme odiar. </a:t>
            </a:r>
            <a:endParaRPr lang="pt-BR" altLang="pt-BR" sz="16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172591"/>
            <a:ext cx="1306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</p:txBody>
      </p:sp>
      <p:sp>
        <p:nvSpPr>
          <p:cNvPr id="512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524750" y="6356350"/>
            <a:ext cx="16192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2"/>
                </a:solidFill>
                <a:latin typeface="Calibri" pitchFamily="34" charset="0"/>
              </a:rPr>
              <a:t>FORMATAÇÃO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2"/>
                </a:solidFill>
                <a:latin typeface="Calibri" pitchFamily="34" charset="0"/>
              </a:rPr>
              <a:t> acnnassifslides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547813" y="6092825"/>
            <a:ext cx="13684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RITA HAYWORT</a:t>
            </a:r>
          </a:p>
        </p:txBody>
      </p:sp>
    </p:spTree>
  </p:cSld>
  <p:clrMapOvr>
    <a:masterClrMapping/>
  </p:clrMapOvr>
  <p:transition spd="slow" advTm="3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6011863" y="19050"/>
            <a:ext cx="3255962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Hoy, después de un año atroz, </a:t>
            </a:r>
          </a:p>
          <a:p>
            <a:pPr algn="ctr" eaLnBrk="1" hangingPunct="1"/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te vi pasar: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¡me mordí </a:t>
            </a:r>
            <a:r>
              <a:rPr lang="es-ES" altLang="pt-BR" sz="1600" dirty="0" smtClean="0">
                <a:solidFill>
                  <a:schemeClr val="bg1"/>
                </a:solidFill>
                <a:latin typeface="Arial Rounded MT Bold" pitchFamily="34" charset="0"/>
              </a:rPr>
              <a:t>p.a. </a:t>
            </a: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no llamarte!...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Ibas linda como un sol...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¡Se paraban </a:t>
            </a:r>
            <a:r>
              <a:rPr lang="es-ES" altLang="pt-BR" sz="1600" dirty="0" smtClean="0">
                <a:solidFill>
                  <a:schemeClr val="bg1"/>
                </a:solidFill>
                <a:latin typeface="Arial Rounded MT Bold" pitchFamily="34" charset="0"/>
              </a:rPr>
              <a:t>p.a. </a:t>
            </a: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mirarte! </a:t>
            </a:r>
            <a:endParaRPr lang="pt-BR" altLang="pt-BR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137922"/>
            <a:ext cx="1306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</p:txBody>
      </p:sp>
      <p:sp>
        <p:nvSpPr>
          <p:cNvPr id="614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164388" y="6381750"/>
            <a:ext cx="1879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2"/>
                </a:solidFill>
                <a:latin typeface="Calibri" pitchFamily="34" charset="0"/>
              </a:rPr>
              <a:t>FORMATAÇÃO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2"/>
                </a:solidFill>
                <a:latin typeface="Calibri" pitchFamily="34" charset="0"/>
              </a:rPr>
              <a:t> acnnassifslides 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6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79388" y="136525"/>
            <a:ext cx="3003550" cy="20621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Yo no sé si el que tiene así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se lo merece,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sólo sé que la miseria cruel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que te ofrecí,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me justifica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al verte hecha una reina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que vivirás mejor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lejos de mí..! </a:t>
            </a:r>
            <a:endParaRPr lang="pt-BR" altLang="pt-BR" sz="16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72396" y="142852"/>
            <a:ext cx="1306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</p:txBody>
      </p:sp>
      <p:sp>
        <p:nvSpPr>
          <p:cNvPr id="7172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4033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1"/>
                </a:solidFill>
                <a:latin typeface="Calibri" pitchFamily="34" charset="0"/>
              </a:rPr>
              <a:t>FORMATAÇÃO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1"/>
                </a:solidFill>
                <a:latin typeface="Calibri" pitchFamily="34" charset="0"/>
              </a:rPr>
              <a:t> acnnassifslides </a:t>
            </a:r>
          </a:p>
        </p:txBody>
      </p:sp>
      <p:sp>
        <p:nvSpPr>
          <p:cNvPr id="7173" name="CaixaDeTexto 3"/>
          <p:cNvSpPr txBox="1">
            <a:spLocks noChangeArrowheads="1"/>
          </p:cNvSpPr>
          <p:nvPr/>
        </p:nvSpPr>
        <p:spPr bwMode="auto">
          <a:xfrm>
            <a:off x="6372225" y="6269038"/>
            <a:ext cx="1655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>
                <a:solidFill>
                  <a:schemeClr val="bg1"/>
                </a:solidFill>
              </a:rPr>
              <a:t>Mauren Ohara</a:t>
            </a:r>
          </a:p>
        </p:txBody>
      </p:sp>
    </p:spTree>
  </p:cSld>
  <p:clrMapOvr>
    <a:masterClrMapping/>
  </p:clrMapOvr>
  <p:transition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3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0" y="1711309"/>
            <a:ext cx="2611437" cy="25542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¡Sol de mi vida!...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fui un fracasao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y en mi caída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busqué dejarte a un lao,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porque te quise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tanto...¡tanto!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que al rodar,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para salvarte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solo supe </a:t>
            </a:r>
            <a:b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</a:br>
            <a:r>
              <a:rPr lang="es-ES" altLang="pt-BR" sz="1600" dirty="0">
                <a:solidFill>
                  <a:schemeClr val="bg1"/>
                </a:solidFill>
                <a:latin typeface="Arial Rounded MT Bold" pitchFamily="34" charset="0"/>
              </a:rPr>
              <a:t>hacerme odiar. </a:t>
            </a:r>
            <a:endParaRPr lang="pt-BR" altLang="pt-BR" sz="16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43834" y="142852"/>
            <a:ext cx="1306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Confesión</a:t>
            </a:r>
          </a:p>
        </p:txBody>
      </p:sp>
      <p:sp>
        <p:nvSpPr>
          <p:cNvPr id="819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740650" y="6356350"/>
            <a:ext cx="14033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atin typeface="Calibri" pitchFamily="34" charset="0"/>
              </a:rPr>
              <a:t>FORMATAÇÃO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atin typeface="Calibri" pitchFamily="34" charset="0"/>
              </a:rPr>
              <a:t> acnnassifslides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084888" y="4005263"/>
            <a:ext cx="10810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KIM NOVAK</a:t>
            </a:r>
          </a:p>
        </p:txBody>
      </p:sp>
    </p:spTree>
  </p:cSld>
  <p:clrMapOvr>
    <a:masterClrMapping/>
  </p:clrMapOvr>
  <p:transition spd="slow" advTm="4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32682" y="1184275"/>
            <a:ext cx="3611317" cy="3924000"/>
          </a:xfrm>
          <a:prstGeom prst="rect">
            <a:avLst/>
          </a:prstGeom>
          <a:solidFill>
            <a:srgbClr val="000000">
              <a:alpha val="40000"/>
            </a:srgb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/>
              <a:t>Fue a conciencia pura </a:t>
            </a:r>
            <a:br>
              <a:rPr lang="es-ES" sz="1000" dirty="0"/>
            </a:br>
            <a:r>
              <a:rPr lang="es-ES" sz="1000" dirty="0"/>
              <a:t>que perdí tu amor... </a:t>
            </a:r>
            <a:br>
              <a:rPr lang="es-ES" sz="1000" dirty="0"/>
            </a:br>
            <a:r>
              <a:rPr lang="es-ES" sz="1000" dirty="0"/>
              <a:t>¡Nada más que por salvarte! </a:t>
            </a:r>
            <a:br>
              <a:rPr lang="es-ES" sz="1000" dirty="0"/>
            </a:br>
            <a:r>
              <a:rPr lang="es-ES" sz="1000" dirty="0"/>
              <a:t>Hoy me odias </a:t>
            </a:r>
            <a:br>
              <a:rPr lang="es-ES" sz="1000" dirty="0"/>
            </a:br>
            <a:r>
              <a:rPr lang="es-ES" sz="1000" dirty="0"/>
              <a:t>y yo feliz, </a:t>
            </a:r>
            <a:br>
              <a:rPr lang="es-ES" sz="1000" dirty="0"/>
            </a:br>
            <a:r>
              <a:rPr lang="es-ES" sz="1000" dirty="0"/>
              <a:t>me arrincono pa' llorarte... </a:t>
            </a:r>
            <a:br>
              <a:rPr lang="es-ES" sz="1000" dirty="0"/>
            </a:br>
            <a:r>
              <a:rPr lang="es-ES" sz="1000" dirty="0"/>
              <a:t>El recuerdo que tendrás de mí </a:t>
            </a:r>
            <a:br>
              <a:rPr lang="es-ES" sz="1000" dirty="0"/>
            </a:br>
            <a:r>
              <a:rPr lang="es-ES" sz="1000" dirty="0"/>
              <a:t>será horroroso, </a:t>
            </a:r>
            <a:br>
              <a:rPr lang="es-ES" sz="1000" dirty="0"/>
            </a:br>
            <a:r>
              <a:rPr lang="es-ES" sz="1000" dirty="0"/>
              <a:t>me verás siempre golpeándote </a:t>
            </a:r>
            <a:br>
              <a:rPr lang="es-ES" sz="1000" dirty="0"/>
            </a:br>
            <a:r>
              <a:rPr lang="es-ES" sz="1000" dirty="0"/>
              <a:t>como un malvao... </a:t>
            </a:r>
            <a:br>
              <a:rPr lang="es-ES" sz="1000" dirty="0"/>
            </a:br>
            <a:r>
              <a:rPr lang="es-ES" sz="1000" dirty="0"/>
              <a:t>¡Y si supieras, bien, </a:t>
            </a:r>
            <a:br>
              <a:rPr lang="es-ES" sz="1000" dirty="0"/>
            </a:br>
            <a:r>
              <a:rPr lang="es-ES" sz="1000" dirty="0"/>
              <a:t>qué generoso </a:t>
            </a:r>
            <a:br>
              <a:rPr lang="es-ES" sz="1000" dirty="0"/>
            </a:br>
            <a:r>
              <a:rPr lang="es-ES" sz="1000" dirty="0"/>
              <a:t>fue que pagase así </a:t>
            </a:r>
            <a:br>
              <a:rPr lang="es-ES" sz="1000" dirty="0"/>
            </a:br>
            <a:r>
              <a:rPr lang="es-ES" sz="1000" dirty="0"/>
              <a:t>tu </a:t>
            </a:r>
            <a:r>
              <a:rPr lang="es-ES" sz="1000" dirty="0" smtClean="0"/>
              <a:t>gran </a:t>
            </a:r>
            <a:r>
              <a:rPr lang="es-ES" sz="1000" dirty="0"/>
              <a:t>amor..! </a:t>
            </a:r>
            <a:br>
              <a:rPr lang="es-ES" sz="1000" dirty="0"/>
            </a:br>
            <a:r>
              <a:rPr lang="es-ES" sz="1000" dirty="0"/>
              <a:t/>
            </a:r>
            <a:br>
              <a:rPr lang="es-ES" sz="1000" dirty="0"/>
            </a:br>
            <a:r>
              <a:rPr lang="es-ES" sz="1000" dirty="0"/>
              <a:t>¡Sol de mi vida!... </a:t>
            </a:r>
            <a:br>
              <a:rPr lang="es-ES" sz="1000" dirty="0"/>
            </a:br>
            <a:r>
              <a:rPr lang="es-ES" sz="1000" dirty="0"/>
              <a:t>fui un fracasao </a:t>
            </a:r>
            <a:br>
              <a:rPr lang="es-ES" sz="1000" dirty="0"/>
            </a:br>
            <a:r>
              <a:rPr lang="es-ES" sz="1000" dirty="0"/>
              <a:t>y en mi caída </a:t>
            </a:r>
            <a:br>
              <a:rPr lang="es-ES" sz="1000" dirty="0"/>
            </a:br>
            <a:r>
              <a:rPr lang="es-ES" sz="1000" dirty="0"/>
              <a:t>busqué dejarte a un lao, </a:t>
            </a:r>
            <a:br>
              <a:rPr lang="es-ES" sz="1000" dirty="0"/>
            </a:br>
            <a:r>
              <a:rPr lang="es-ES" sz="1000" dirty="0"/>
              <a:t>porque te quise </a:t>
            </a:r>
            <a:br>
              <a:rPr lang="es-ES" sz="1000" dirty="0"/>
            </a:br>
            <a:r>
              <a:rPr lang="es-ES" sz="1000" dirty="0"/>
              <a:t>tanto...¡tanto! </a:t>
            </a:r>
            <a:br>
              <a:rPr lang="es-ES" sz="1000" dirty="0"/>
            </a:br>
            <a:r>
              <a:rPr lang="es-ES" sz="1000" dirty="0"/>
              <a:t>que al rodar, </a:t>
            </a:r>
            <a:br>
              <a:rPr lang="es-ES" sz="1000" dirty="0"/>
            </a:br>
            <a:r>
              <a:rPr lang="es-ES" sz="1000" dirty="0"/>
              <a:t>para salvarte </a:t>
            </a:r>
            <a:br>
              <a:rPr lang="es-ES" sz="1000" dirty="0"/>
            </a:br>
            <a:r>
              <a:rPr lang="es-ES" sz="1000" dirty="0"/>
              <a:t>solo supe </a:t>
            </a:r>
            <a:br>
              <a:rPr lang="es-ES" sz="1000" dirty="0"/>
            </a:br>
            <a:r>
              <a:rPr lang="es-ES" sz="1000" dirty="0"/>
              <a:t>hacerme odiar. </a:t>
            </a:r>
            <a:br>
              <a:rPr lang="es-ES" sz="1000" dirty="0"/>
            </a:br>
            <a:r>
              <a:rPr lang="es-ES" sz="1000" dirty="0"/>
              <a:t>Hoy, después de un año </a:t>
            </a:r>
            <a:br>
              <a:rPr lang="es-ES" sz="1000" dirty="0"/>
            </a:br>
            <a:r>
              <a:rPr lang="es-ES" sz="1000" dirty="0"/>
              <a:t>atroz, te vi pasar: </a:t>
            </a:r>
            <a:br>
              <a:rPr lang="es-ES" sz="1000" dirty="0"/>
            </a:br>
            <a:r>
              <a:rPr lang="es-ES" sz="1000" dirty="0"/>
              <a:t>¡me mordí </a:t>
            </a:r>
            <a:r>
              <a:rPr lang="es-ES" sz="1000" dirty="0" err="1"/>
              <a:t>pa</a:t>
            </a:r>
            <a:r>
              <a:rPr lang="es-ES" sz="1000" dirty="0"/>
              <a:t>' no llamarte!... </a:t>
            </a:r>
            <a:br>
              <a:rPr lang="es-ES" sz="1000" dirty="0"/>
            </a:br>
            <a:r>
              <a:rPr lang="es-ES" sz="1000" dirty="0"/>
              <a:t>Ibas linda como un sol... </a:t>
            </a:r>
            <a:br>
              <a:rPr lang="es-ES" sz="1000" dirty="0"/>
            </a:br>
            <a:r>
              <a:rPr lang="es-ES" sz="1000" dirty="0"/>
              <a:t>¡Se paraban </a:t>
            </a:r>
            <a:r>
              <a:rPr lang="es-ES" sz="1000" dirty="0" err="1"/>
              <a:t>pa</a:t>
            </a:r>
            <a:r>
              <a:rPr lang="es-ES" sz="1000" dirty="0"/>
              <a:t>' mirarte! </a:t>
            </a:r>
            <a:br>
              <a:rPr lang="es-ES" sz="1000" dirty="0"/>
            </a:br>
            <a:r>
              <a:rPr lang="es-ES" sz="1000" dirty="0"/>
              <a:t>Yo no sé si el que tiene así </a:t>
            </a:r>
            <a:br>
              <a:rPr lang="es-ES" sz="1000" dirty="0"/>
            </a:br>
            <a:r>
              <a:rPr lang="es-ES" sz="1000" dirty="0"/>
              <a:t>se lo merece, </a:t>
            </a:r>
            <a:br>
              <a:rPr lang="es-ES" sz="1000" dirty="0"/>
            </a:br>
            <a:r>
              <a:rPr lang="es-ES" sz="1000" dirty="0"/>
              <a:t>sólo sé que la miseria cruel </a:t>
            </a:r>
            <a:br>
              <a:rPr lang="es-ES" sz="1000" dirty="0"/>
            </a:br>
            <a:r>
              <a:rPr lang="es-ES" sz="1000" dirty="0"/>
              <a:t>que te ofrecí, </a:t>
            </a:r>
            <a:br>
              <a:rPr lang="es-ES" sz="1000" dirty="0"/>
            </a:br>
            <a:r>
              <a:rPr lang="es-ES" sz="1000" dirty="0"/>
              <a:t>me justifica </a:t>
            </a:r>
            <a:br>
              <a:rPr lang="es-ES" sz="1000" dirty="0"/>
            </a:br>
            <a:r>
              <a:rPr lang="es-ES" sz="1000" dirty="0"/>
              <a:t>al verte hecha una reina </a:t>
            </a:r>
            <a:br>
              <a:rPr lang="es-ES" sz="1000" dirty="0"/>
            </a:br>
            <a:r>
              <a:rPr lang="es-ES" sz="1000" dirty="0"/>
              <a:t>que vivirás mejor </a:t>
            </a:r>
            <a:br>
              <a:rPr lang="es-ES" sz="1000" dirty="0"/>
            </a:br>
            <a:r>
              <a:rPr lang="es-ES" sz="1000" dirty="0"/>
              <a:t>lejos de mí..!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5219700" y="214313"/>
            <a:ext cx="3709988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3600" b="1">
                <a:solidFill>
                  <a:schemeClr val="bg1"/>
                </a:solidFill>
                <a:latin typeface="Calibri" pitchFamily="34" charset="0"/>
                <a:hlinkClick r:id="rId3"/>
              </a:rPr>
              <a:t>Confesión </a:t>
            </a:r>
            <a:endParaRPr lang="es-ES" altLang="pt-BR" sz="3600" b="1">
              <a:solidFill>
                <a:schemeClr val="bg1"/>
              </a:solidFill>
              <a:latin typeface="Calibri" pitchFamily="34" charset="0"/>
            </a:endParaRPr>
          </a:p>
          <a:p>
            <a:pPr algn="ctr" eaLnBrk="1" hangingPunct="1"/>
            <a:r>
              <a:rPr lang="es-ES" altLang="pt-BR" sz="1000">
                <a:solidFill>
                  <a:schemeClr val="bg1"/>
                </a:solidFill>
                <a:latin typeface="Calibri" pitchFamily="34" charset="0"/>
              </a:rPr>
              <a:t>Música: Enrique Santos Discépolo </a:t>
            </a:r>
            <a:br>
              <a:rPr lang="es-ES" altLang="pt-BR" sz="1000">
                <a:solidFill>
                  <a:schemeClr val="bg1"/>
                </a:solidFill>
                <a:latin typeface="Calibri" pitchFamily="34" charset="0"/>
              </a:rPr>
            </a:br>
            <a:r>
              <a:rPr lang="es-ES" altLang="pt-BR" sz="1000">
                <a:solidFill>
                  <a:schemeClr val="bg1"/>
                </a:solidFill>
                <a:latin typeface="Calibri" pitchFamily="34" charset="0"/>
              </a:rPr>
              <a:t>Letra: Enrique Santos Discépolo / Luis César Amadori </a:t>
            </a:r>
            <a:endParaRPr lang="pt-BR" altLang="pt-BR" sz="10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22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248400" y="6356350"/>
            <a:ext cx="21399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1"/>
                </a:solidFill>
                <a:latin typeface="Calibri" pitchFamily="34" charset="0"/>
              </a:rPr>
              <a:t>FORMATAÇÃO: acnnassifslides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solidFill>
                  <a:schemeClr val="bg1"/>
                </a:solidFill>
                <a:latin typeface="Calibri" pitchFamily="34" charset="0"/>
              </a:rPr>
              <a:t>Novembro 2011 </a:t>
            </a:r>
          </a:p>
        </p:txBody>
      </p:sp>
      <p:sp>
        <p:nvSpPr>
          <p:cNvPr id="9221" name="CaixaDeTexto 7"/>
          <p:cNvSpPr txBox="1">
            <a:spLocks noChangeArrowheads="1"/>
          </p:cNvSpPr>
          <p:nvPr/>
        </p:nvSpPr>
        <p:spPr bwMode="auto">
          <a:xfrm>
            <a:off x="1071563" y="1857375"/>
            <a:ext cx="1785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>
                <a:latin typeface="Calibri" pitchFamily="34" charset="0"/>
              </a:rPr>
              <a:t>Carlos Gardel</a:t>
            </a:r>
          </a:p>
        </p:txBody>
      </p:sp>
      <p:sp>
        <p:nvSpPr>
          <p:cNvPr id="9222" name="CaixaDeTexto 8"/>
          <p:cNvSpPr txBox="1">
            <a:spLocks noChangeArrowheads="1"/>
          </p:cNvSpPr>
          <p:nvPr/>
        </p:nvSpPr>
        <p:spPr bwMode="auto">
          <a:xfrm>
            <a:off x="214313" y="6432550"/>
            <a:ext cx="23574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200">
                <a:solidFill>
                  <a:schemeClr val="bg1"/>
                </a:solidFill>
                <a:latin typeface="Calibri" pitchFamily="34" charset="0"/>
              </a:rPr>
              <a:t>Imagens: Google/Internet </a:t>
            </a:r>
          </a:p>
        </p:txBody>
      </p:sp>
    </p:spTree>
  </p:cSld>
  <p:clrMapOvr>
    <a:masterClrMapping/>
  </p:clrMapOvr>
  <p:transition spd="slow" advTm="17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107</Words>
  <Application>Microsoft Office PowerPoint</Application>
  <PresentationFormat>Apresentação na tela (4:3)</PresentationFormat>
  <Paragraphs>43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Arial Rounded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53</cp:revision>
  <dcterms:created xsi:type="dcterms:W3CDTF">2009-11-14T19:49:14Z</dcterms:created>
  <dcterms:modified xsi:type="dcterms:W3CDTF">2014-12-25T19:53:08Z</dcterms:modified>
</cp:coreProperties>
</file>