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0" r:id="rId2"/>
    <p:sldId id="259" r:id="rId3"/>
    <p:sldId id="264" r:id="rId4"/>
    <p:sldId id="261" r:id="rId5"/>
    <p:sldId id="265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VomvsAHfL+TaeewSa1V+g==" hashData="GDIr1wICNPZjiyG+CiGQtDO9Ed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1C11"/>
    <a:srgbClr val="558ED5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C93940-C2AD-4783-84D6-25D600F5EFF8}" type="datetimeFigureOut">
              <a:rPr lang="pt-BR"/>
              <a:pPr>
                <a:defRPr/>
              </a:pPr>
              <a:t>10/04/2015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5239619-1903-4EAA-9B23-D5E1710993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730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6EE5EFF1-AC3E-45F3-9D92-D5A60FBF8792}" type="slidenum">
              <a:rPr lang="pt-BR" altLang="pt-BR" smtClean="0"/>
              <a:pPr eaLnBrk="1" hangingPunct="1"/>
              <a:t>1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22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8990CA32-D2B0-4805-A9BF-9A80914C9155}" type="slidenum">
              <a:rPr lang="pt-BR" altLang="pt-BR" smtClean="0"/>
              <a:pPr eaLnBrk="1" hangingPunct="1"/>
              <a:t>8</a:t>
            </a:fld>
            <a:endParaRPr lang="pt-BR" alt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FD721-C0D1-44DD-8125-63508FB246BE}" type="datetime1">
              <a:rPr lang="pt-BR" smtClean="0"/>
              <a:t>10/04/2015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67E1F-13D0-4865-BE45-2DC984F7BC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425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C4798-DEC1-49D4-958A-BE229636FEA0}" type="datetime1">
              <a:rPr lang="pt-BR" smtClean="0"/>
              <a:t>10/04/2015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711A9-6E9C-4C97-88A8-F0E4A5EEDC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884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9F6F9-4E3A-4B44-B300-D154AB956CBF}" type="datetime1">
              <a:rPr lang="pt-BR" smtClean="0"/>
              <a:t>10/04/2015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1C125-37D1-4AB3-8BBF-7496A7683F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14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FFE13-8C5D-474F-9F3F-BF843E1106AC}" type="datetime1">
              <a:rPr lang="pt-BR" smtClean="0"/>
              <a:t>10/04/2015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96A45-6C4B-472A-B75C-7122122927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40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D45AD-4247-4EB0-9417-213C8D1B9130}" type="datetime1">
              <a:rPr lang="pt-BR" smtClean="0"/>
              <a:t>10/04/2015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1928D-14DB-4E3A-B818-712775841A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92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E852A-110F-4E01-8DF8-06D7CDEE8580}" type="datetime1">
              <a:rPr lang="pt-BR" smtClean="0"/>
              <a:t>10/04/2015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A96F6-0456-4D73-AE35-0C6163F7A8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128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AA1A0-B7DF-4AB8-974C-5ED4060F3BFC}" type="datetime1">
              <a:rPr lang="pt-BR" smtClean="0"/>
              <a:t>10/04/2015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E2879-C7F0-4325-B0A3-15B007D524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312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2C92F-3799-4364-8348-CFC8A9CF2A19}" type="datetime1">
              <a:rPr lang="pt-BR" smtClean="0"/>
              <a:t>10/04/2015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2A814-4A06-4DF3-96E8-FEB986D6C7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21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0FB8A-0BFF-4BD0-98D8-44C90A3347D6}" type="datetime1">
              <a:rPr lang="pt-BR" smtClean="0"/>
              <a:t>10/04/2015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0516D-7003-44B7-9887-A65273E1B63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3019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92DAF-12B1-405E-9297-F9E744FAFC39}" type="datetime1">
              <a:rPr lang="pt-BR" smtClean="0"/>
              <a:t>10/04/2015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42B93-541F-4D71-A336-4AF2D71F5B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4493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1248A-0638-4C55-AEDF-1F55563602F0}" type="datetime1">
              <a:rPr lang="pt-BR" smtClean="0"/>
              <a:t>10/04/2015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DFA9C-81FD-4850-ADF9-81B8BD3699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2279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9FC4B9-BA80-4C1D-B42C-CE0661853CDC}" type="datetime1">
              <a:rPr lang="pt-BR" smtClean="0"/>
              <a:t>10/04/2015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8D0901-E325-4D29-84E1-1D217BCC57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l="9000" t="9000" r="9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NNASSIF\Pictures\Imagem\Minhas imagens\mImagem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Te q215.wav">
            <a:hlinkClick r:id="" action="ppaction://media"/>
          </p:cNvPr>
          <p:cNvPicPr>
            <a:picLocks noRot="1" noChangeAspect="1"/>
          </p:cNvPicPr>
          <p:nvPr>
            <a:wavAudioFile r:embed="rId1" name="Te quiero dijiste - Trio los Pancho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02138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FFFF00"/>
                </a:solidFill>
              </a:rPr>
              <a:t>acnnassifslides 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940425" y="1196975"/>
            <a:ext cx="2087563" cy="135413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dirty="0">
                <a:solidFill>
                  <a:srgbClr val="FFFF00"/>
                </a:solidFill>
                <a:latin typeface="Arial Black" pitchFamily="34" charset="0"/>
              </a:rPr>
              <a:t>TE QUIERO</a:t>
            </a:r>
          </a:p>
          <a:p>
            <a:pPr algn="ctr">
              <a:defRPr/>
            </a:pPr>
            <a:r>
              <a:rPr lang="pt-BR" b="1" dirty="0">
                <a:solidFill>
                  <a:srgbClr val="FFFF00"/>
                </a:solidFill>
                <a:latin typeface="Arial Black" pitchFamily="34" charset="0"/>
              </a:rPr>
              <a:t>DIJISTE </a:t>
            </a:r>
            <a:endParaRPr lang="pt-BR" b="1" dirty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pt-BR" sz="1400" b="1" dirty="0">
                <a:solidFill>
                  <a:srgbClr val="002060"/>
                </a:solidFill>
                <a:latin typeface="Arial Black" pitchFamily="34" charset="0"/>
              </a:rPr>
              <a:t>Maria </a:t>
            </a:r>
            <a:r>
              <a:rPr lang="pt-BR" sz="1400" b="1" dirty="0" err="1">
                <a:solidFill>
                  <a:srgbClr val="002060"/>
                </a:solidFill>
                <a:latin typeface="Arial Black" pitchFamily="34" charset="0"/>
              </a:rPr>
              <a:t>Grever</a:t>
            </a:r>
            <a:r>
              <a:rPr lang="pt-BR" sz="1400" b="1" dirty="0">
                <a:solidFill>
                  <a:srgbClr val="002060"/>
                </a:solidFill>
                <a:latin typeface="Arial Black" pitchFamily="34" charset="0"/>
              </a:rPr>
              <a:t> </a:t>
            </a:r>
            <a:endParaRPr lang="pt-BR" sz="1400" b="1" dirty="0">
              <a:solidFill>
                <a:srgbClr val="002060"/>
              </a:solidFill>
              <a:latin typeface="Arial Black" pitchFamily="34" charset="0"/>
            </a:endParaRPr>
          </a:p>
          <a:p>
            <a:pPr algn="ctr">
              <a:defRPr/>
            </a:pPr>
            <a:endParaRPr lang="pt-BR" sz="1400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TRIO LOS PANCHOS</a:t>
            </a:r>
          </a:p>
        </p:txBody>
      </p:sp>
    </p:spTree>
  </p:cSld>
  <p:clrMapOvr>
    <a:masterClrMapping/>
  </p:clrMapOvr>
  <p:transition spd="slow" advTm="12633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9000" t="10000" r="9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NNASSIF\Pictures\Imagem\Minhas imagens\mImagem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tângulo 1"/>
          <p:cNvSpPr>
            <a:spLocks noChangeArrowheads="1"/>
          </p:cNvSpPr>
          <p:nvPr/>
        </p:nvSpPr>
        <p:spPr bwMode="auto">
          <a:xfrm>
            <a:off x="2286000" y="3105150"/>
            <a:ext cx="4572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ES" altLang="pt-BR"/>
              <a:t>Te Quiero Dijiste </a:t>
            </a:r>
          </a:p>
          <a:p>
            <a:pPr eaLnBrk="1" hangingPunct="1"/>
            <a:r>
              <a:rPr lang="es-ES" altLang="pt-BR"/>
              <a:t>Trio Los Panchos </a:t>
            </a:r>
          </a:p>
        </p:txBody>
      </p:sp>
      <p:sp>
        <p:nvSpPr>
          <p:cNvPr id="3076" name="Retângulo 4"/>
          <p:cNvSpPr>
            <a:spLocks noChangeArrowheads="1"/>
          </p:cNvSpPr>
          <p:nvPr/>
        </p:nvSpPr>
        <p:spPr bwMode="auto">
          <a:xfrm>
            <a:off x="900113" y="908050"/>
            <a:ext cx="2357437" cy="954107"/>
          </a:xfrm>
          <a:prstGeom prst="rect">
            <a:avLst/>
          </a:prstGeom>
          <a:solidFill>
            <a:srgbClr val="1E1C11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dirty="0">
                <a:solidFill>
                  <a:schemeClr val="bg1"/>
                </a:solidFill>
                <a:latin typeface="Comic Sans MS" pitchFamily="66" charset="0"/>
              </a:rPr>
              <a:t>Te quiero dijiste</a:t>
            </a:r>
          </a:p>
          <a:p>
            <a:pPr algn="ctr" eaLnBrk="1" hangingPunct="1"/>
            <a:r>
              <a:rPr lang="es-ES" altLang="pt-BR" sz="1400" dirty="0">
                <a:solidFill>
                  <a:schemeClr val="bg1"/>
                </a:solidFill>
                <a:latin typeface="Comic Sans MS" pitchFamily="66" charset="0"/>
              </a:rPr>
              <a:t>Tomando mis manos</a:t>
            </a:r>
          </a:p>
          <a:p>
            <a:pPr algn="ctr" eaLnBrk="1" hangingPunct="1"/>
            <a:r>
              <a:rPr lang="es-ES" altLang="pt-BR" sz="1400" dirty="0">
                <a:solidFill>
                  <a:schemeClr val="bg1"/>
                </a:solidFill>
                <a:latin typeface="Comic Sans MS" pitchFamily="66" charset="0"/>
              </a:rPr>
              <a:t>Entre tus manitas</a:t>
            </a:r>
          </a:p>
          <a:p>
            <a:pPr algn="ctr" eaLnBrk="1" hangingPunct="1"/>
            <a:r>
              <a:rPr lang="es-ES" altLang="pt-BR" sz="1400" dirty="0">
                <a:solidFill>
                  <a:schemeClr val="bg1"/>
                </a:solidFill>
                <a:latin typeface="Comic Sans MS" pitchFamily="66" charset="0"/>
              </a:rPr>
              <a:t>De blanco marfil</a:t>
            </a:r>
            <a:endParaRPr lang="pt-BR" altLang="pt-BR" sz="1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02138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FFFF00"/>
                </a:solidFill>
              </a:rPr>
              <a:t>acnnassifslides 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7682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9000" t="9000" r="9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00113" y="4508500"/>
            <a:ext cx="2087562" cy="1169551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Y </a:t>
            </a:r>
            <a:r>
              <a:rPr lang="es-ES" sz="1400" dirty="0" err="1">
                <a:solidFill>
                  <a:schemeClr val="bg1"/>
                </a:solidFill>
                <a:latin typeface="Comic Sans MS" pitchFamily="66" charset="0"/>
              </a:rPr>
              <a:t>senti</a:t>
            </a: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 en mi pecho</a:t>
            </a:r>
          </a:p>
          <a:p>
            <a:pPr algn="ctr">
              <a:defRPr/>
            </a:pP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Un fuerte latido</a:t>
            </a:r>
          </a:p>
          <a:p>
            <a:pPr algn="ctr">
              <a:defRPr/>
            </a:pPr>
            <a:r>
              <a:rPr lang="es-ES" sz="1400" dirty="0" err="1">
                <a:solidFill>
                  <a:schemeClr val="bg1"/>
                </a:solidFill>
                <a:latin typeface="Comic Sans MS" pitchFamily="66" charset="0"/>
              </a:rPr>
              <a:t>Despues</a:t>
            </a: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 un suspiro</a:t>
            </a:r>
          </a:p>
          <a:p>
            <a:pPr algn="ctr">
              <a:defRPr/>
            </a:pP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Y luego el chasquido</a:t>
            </a:r>
          </a:p>
          <a:p>
            <a:pPr algn="ctr">
              <a:defRPr/>
            </a:pP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De un beso febril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598646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FFFF00"/>
                </a:solidFill>
              </a:rPr>
              <a:t>acnnassifslides 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9949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9000" t="9000" r="9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3" name="Retângulo 1"/>
          <p:cNvSpPr>
            <a:spLocks noChangeArrowheads="1"/>
          </p:cNvSpPr>
          <p:nvPr/>
        </p:nvSpPr>
        <p:spPr bwMode="auto">
          <a:xfrm>
            <a:off x="900113" y="4797425"/>
            <a:ext cx="2286000" cy="954107"/>
          </a:xfrm>
          <a:prstGeom prst="rect">
            <a:avLst/>
          </a:prstGeom>
          <a:solidFill>
            <a:srgbClr val="7F7F7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Munequita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linda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De cabellos de oro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De dientes de perla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Labios de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rubi</a:t>
            </a:r>
            <a:endParaRPr lang="es-ES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02456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FFFF00"/>
                </a:solidFill>
              </a:rPr>
              <a:t>acnnassifslides 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8602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9000" t="9000" r="9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Retângulo 1"/>
          <p:cNvSpPr>
            <a:spLocks noChangeArrowheads="1"/>
          </p:cNvSpPr>
          <p:nvPr/>
        </p:nvSpPr>
        <p:spPr bwMode="auto">
          <a:xfrm>
            <a:off x="900113" y="908050"/>
            <a:ext cx="2357437" cy="1107996"/>
          </a:xfrm>
          <a:prstGeom prst="rect">
            <a:avLst/>
          </a:prstGeom>
          <a:solidFill>
            <a:srgbClr val="7F7F7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Dime si me quieres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Como</a:t>
            </a: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 yo te adoro</a:t>
            </a:r>
          </a:p>
          <a:p>
            <a:pPr algn="ctr" eaLnBrk="1" hangingPunct="1"/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Si de mi te acuerdas</a:t>
            </a:r>
          </a:p>
          <a:p>
            <a:pPr algn="ctr" eaLnBrk="1" hangingPunct="1"/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Como yo de ti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02138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FFFF00"/>
                </a:solidFill>
              </a:rPr>
              <a:t>acnnassifslides 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7791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9000" t="9000" r="9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Retângulo 1"/>
          <p:cNvSpPr>
            <a:spLocks noChangeArrowheads="1"/>
          </p:cNvSpPr>
          <p:nvPr/>
        </p:nvSpPr>
        <p:spPr bwMode="auto">
          <a:xfrm>
            <a:off x="900113" y="908050"/>
            <a:ext cx="2573337" cy="954107"/>
          </a:xfrm>
          <a:prstGeom prst="rect">
            <a:avLst/>
          </a:prstGeom>
          <a:solidFill>
            <a:srgbClr val="7F7F7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A veces escucho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Un eco divino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Que envuelto en la brisa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Parece decir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02138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FFFF00"/>
                </a:solidFill>
              </a:rPr>
              <a:t>acnnassifslides 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7633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9000" t="9000" r="9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Retângulo 1"/>
          <p:cNvSpPr>
            <a:spLocks noChangeArrowheads="1"/>
          </p:cNvSpPr>
          <p:nvPr/>
        </p:nvSpPr>
        <p:spPr bwMode="auto">
          <a:xfrm>
            <a:off x="3563938" y="4724400"/>
            <a:ext cx="2357437" cy="954107"/>
          </a:xfrm>
          <a:prstGeom prst="rect">
            <a:avLst/>
          </a:prstGeom>
          <a:solidFill>
            <a:srgbClr val="7F7F7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Si te quiero mucho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Mucho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mucho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mucho</a:t>
            </a:r>
            <a:endParaRPr lang="es-ES" altLang="pt-BR" sz="1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Tanto como entonces</a:t>
            </a:r>
          </a:p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Siempre hasta morir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02138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 dirty="0"/>
          </a:p>
        </p:txBody>
      </p:sp>
    </p:spTree>
  </p:cSld>
  <p:clrMapOvr>
    <a:masterClrMapping/>
  </p:clrMapOvr>
  <p:transition spd="slow" advTm="23388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19" name="Retângulo 1"/>
          <p:cNvSpPr>
            <a:spLocks noChangeArrowheads="1"/>
          </p:cNvSpPr>
          <p:nvPr/>
        </p:nvSpPr>
        <p:spPr bwMode="auto">
          <a:xfrm>
            <a:off x="899591" y="908720"/>
            <a:ext cx="244745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Te Quiero Dijiste</a:t>
            </a:r>
          </a:p>
          <a:p>
            <a:pPr algn="ctr">
              <a:defRPr/>
            </a:pPr>
            <a:r>
              <a:rPr lang="es-ES" sz="1000" dirty="0">
                <a:solidFill>
                  <a:schemeClr val="bg1"/>
                </a:solidFill>
                <a:latin typeface="+mj-lt"/>
              </a:rPr>
              <a:t>Compositora:</a:t>
            </a:r>
            <a:r>
              <a:rPr lang="es-ES" sz="1000" b="1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es-ES" sz="1000" b="1" dirty="0" err="1" smtClean="0">
                <a:solidFill>
                  <a:schemeClr val="bg1"/>
                </a:solidFill>
              </a:rPr>
              <a:t>Maria</a:t>
            </a:r>
            <a:r>
              <a:rPr lang="es-ES" sz="1000" b="1" dirty="0" smtClean="0">
                <a:solidFill>
                  <a:schemeClr val="bg1"/>
                </a:solidFill>
              </a:rPr>
              <a:t> </a:t>
            </a:r>
            <a:r>
              <a:rPr lang="es-ES" sz="1000" b="1" dirty="0" err="1">
                <a:solidFill>
                  <a:schemeClr val="bg1"/>
                </a:solidFill>
              </a:rPr>
              <a:t>Grever</a:t>
            </a:r>
            <a:r>
              <a:rPr lang="es-ES" sz="1000" b="1" dirty="0">
                <a:solidFill>
                  <a:schemeClr val="bg1"/>
                </a:solidFill>
              </a:rPr>
              <a:t> </a:t>
            </a:r>
          </a:p>
          <a:p>
            <a:pPr algn="ctr">
              <a:defRPr/>
            </a:pPr>
            <a:r>
              <a:rPr lang="es-ES" sz="1000" i="1" dirty="0">
                <a:solidFill>
                  <a:schemeClr val="bg1"/>
                </a:solidFill>
              </a:rPr>
              <a:t>Trio Los Panchos </a:t>
            </a:r>
          </a:p>
          <a:p>
            <a:pPr algn="ctr">
              <a:defRPr/>
            </a:pPr>
            <a:endParaRPr lang="es-ES" sz="1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Te quiero dijiste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Tomando mis manos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Entre tus manitas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De blanco marfil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Y </a:t>
            </a:r>
            <a:r>
              <a:rPr lang="es-ES" sz="1050" dirty="0" err="1">
                <a:solidFill>
                  <a:schemeClr val="bg1"/>
                </a:solidFill>
                <a:latin typeface="Britannic Bold" panose="020B0903060703020204" pitchFamily="34" charset="0"/>
              </a:rPr>
              <a:t>senti</a:t>
            </a: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 en mi pecho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Un fuerte latido</a:t>
            </a:r>
          </a:p>
          <a:p>
            <a:pPr algn="ctr">
              <a:defRPr/>
            </a:pPr>
            <a:r>
              <a:rPr lang="es-ES" sz="1050" dirty="0" err="1">
                <a:solidFill>
                  <a:schemeClr val="bg1"/>
                </a:solidFill>
                <a:latin typeface="Britannic Bold" panose="020B0903060703020204" pitchFamily="34" charset="0"/>
              </a:rPr>
              <a:t>Despues</a:t>
            </a: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 un suspiro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Y luego el chasquido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De un beso febril</a:t>
            </a:r>
          </a:p>
          <a:p>
            <a:pPr algn="ctr">
              <a:defRPr/>
            </a:pPr>
            <a:endParaRPr lang="es-ES" sz="1050" dirty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es-ES" sz="1050" dirty="0" err="1">
                <a:solidFill>
                  <a:schemeClr val="bg1"/>
                </a:solidFill>
                <a:latin typeface="Britannic Bold" panose="020B0903060703020204" pitchFamily="34" charset="0"/>
              </a:rPr>
              <a:t>Munequita</a:t>
            </a: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 linda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De cabellos de oro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De </a:t>
            </a: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dientes de perla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Labios de </a:t>
            </a:r>
            <a:r>
              <a:rPr lang="es-ES" sz="1050" dirty="0" err="1">
                <a:solidFill>
                  <a:schemeClr val="bg1"/>
                </a:solidFill>
                <a:latin typeface="Britannic Bold" panose="020B0903060703020204" pitchFamily="34" charset="0"/>
              </a:rPr>
              <a:t>rubi</a:t>
            </a:r>
            <a:endParaRPr lang="es-ES" sz="1050" dirty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Dime si me quieres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Como yo te adoro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Si de mi te acuerdas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Como yo de ti</a:t>
            </a:r>
          </a:p>
          <a:p>
            <a:pPr algn="ctr">
              <a:defRPr/>
            </a:pPr>
            <a:endParaRPr lang="es-ES" sz="1050" dirty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A veces escucho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Un eco divino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Que envuelto en la brisa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Parece decir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Si te quiero mucho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Mucho </a:t>
            </a:r>
            <a:r>
              <a:rPr lang="es-ES" sz="1050" dirty="0" err="1">
                <a:solidFill>
                  <a:schemeClr val="bg1"/>
                </a:solidFill>
                <a:latin typeface="Britannic Bold" panose="020B0903060703020204" pitchFamily="34" charset="0"/>
              </a:rPr>
              <a:t>mucho</a:t>
            </a: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 </a:t>
            </a:r>
            <a:r>
              <a:rPr lang="es-ES" sz="1050" dirty="0" err="1">
                <a:solidFill>
                  <a:schemeClr val="bg1"/>
                </a:solidFill>
                <a:latin typeface="Britannic Bold" panose="020B0903060703020204" pitchFamily="34" charset="0"/>
              </a:rPr>
              <a:t>mucho</a:t>
            </a:r>
            <a:endParaRPr lang="es-ES" sz="1050" dirty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Tanto como entonces</a:t>
            </a:r>
          </a:p>
          <a:p>
            <a:pPr algn="ctr">
              <a:defRPr/>
            </a:pPr>
            <a:r>
              <a:rPr lang="es-ES" sz="1050" dirty="0">
                <a:solidFill>
                  <a:schemeClr val="bg1"/>
                </a:solidFill>
                <a:latin typeface="Britannic Bold" panose="020B0903060703020204" pitchFamily="34" charset="0"/>
              </a:rPr>
              <a:t>Siempre hasta </a:t>
            </a:r>
            <a:r>
              <a:rPr lang="es-ES" sz="105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morir</a:t>
            </a:r>
            <a:endParaRPr lang="es-ES" sz="105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124200" y="602138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>
                <a:solidFill>
                  <a:srgbClr val="FFFF00"/>
                </a:solidFill>
              </a:rPr>
              <a:t>Acnnassifslides</a:t>
            </a:r>
            <a:r>
              <a:rPr lang="pt-BR" dirty="0" smtClean="0">
                <a:solidFill>
                  <a:srgbClr val="FFFF00"/>
                </a:solidFill>
              </a:rPr>
              <a:t>  -  10/4/2015 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9221" name="CaixaDeTexto 2"/>
          <p:cNvSpPr txBox="1">
            <a:spLocks noChangeArrowheads="1"/>
          </p:cNvSpPr>
          <p:nvPr/>
        </p:nvSpPr>
        <p:spPr bwMode="auto">
          <a:xfrm>
            <a:off x="6974736" y="6033586"/>
            <a:ext cx="12906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altLang="pt-BR" sz="1200" dirty="0">
                <a:solidFill>
                  <a:schemeClr val="bg1"/>
                </a:solidFill>
              </a:rPr>
              <a:t>Imagens: Internet</a:t>
            </a:r>
          </a:p>
        </p:txBody>
      </p:sp>
    </p:spTree>
  </p:cSld>
  <p:clrMapOvr>
    <a:masterClrMapping/>
  </p:clrMapOvr>
  <p:transition spd="slow" advTm="144855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213</Words>
  <Application>Microsoft Office PowerPoint</Application>
  <PresentationFormat>Apresentação na tela (4:3)</PresentationFormat>
  <Paragraphs>74</Paragraphs>
  <Slides>8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Calibri</vt:lpstr>
      <vt:lpstr>Arial</vt:lpstr>
      <vt:lpstr>Arial Black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7</cp:revision>
  <dcterms:created xsi:type="dcterms:W3CDTF">2011-10-23T22:55:04Z</dcterms:created>
  <dcterms:modified xsi:type="dcterms:W3CDTF">2015-04-10T03:24:37Z</dcterms:modified>
</cp:coreProperties>
</file>