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74" r:id="rId3"/>
    <p:sldId id="258" r:id="rId4"/>
    <p:sldId id="275" r:id="rId5"/>
    <p:sldId id="261" r:id="rId6"/>
    <p:sldId id="262" r:id="rId7"/>
    <p:sldId id="263" r:id="rId8"/>
    <p:sldId id="264" r:id="rId9"/>
    <p:sldId id="281" r:id="rId10"/>
    <p:sldId id="279" r:id="rId11"/>
    <p:sldId id="266" r:id="rId12"/>
    <p:sldId id="282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/huOEnJewgPg6jkH1PsqPQ==" hashData="cKyO1NRX8sbGEWBApVdmN+5PX/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3" autoAdjust="0"/>
    <p:restoredTop sz="94691" autoAdjust="0"/>
  </p:normalViewPr>
  <p:slideViewPr>
    <p:cSldViewPr>
      <p:cViewPr varScale="1">
        <p:scale>
          <a:sx n="100" d="100"/>
          <a:sy n="100" d="100"/>
        </p:scale>
        <p:origin x="-121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18819D6-AEBC-463F-A345-3B9CA146009A}" type="datetimeFigureOut">
              <a:rPr lang="pt-BR"/>
              <a:pPr>
                <a:defRPr/>
              </a:pPr>
              <a:t>05/03/2014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4ECBB60-9845-46FC-A83D-6F629A11C8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32925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altLang="pt-BR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59BE0D-C5BE-479D-BAB5-E2C73B19D747}" type="slidenum">
              <a:rPr lang="pt-BR" smtClean="0"/>
              <a:pPr>
                <a:defRPr/>
              </a:pPr>
              <a:t>12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F0F4D-9D61-459D-8F11-98BC6B61B7B7}" type="datetime1">
              <a:rPr lang="pt-BR" smtClean="0"/>
              <a:t>05/03/2014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863B3-EEAE-4E11-A6F4-66B2F091FE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512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9788E-A461-48A6-AB5F-75AA03F6AF5E}" type="datetime1">
              <a:rPr lang="pt-BR" smtClean="0"/>
              <a:t>05/03/2014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4C2A6-3C0A-428B-AFD5-B02FC5CE3B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9942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DE188-2A4E-4DD3-803F-D7D44C49C3DC}" type="datetime1">
              <a:rPr lang="pt-BR" smtClean="0"/>
              <a:t>05/03/2014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BA55-BEE4-4D4B-B079-3830D632F0D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7986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EB82E-B8D2-47E5-BE8C-7D23106C72F6}" type="datetime1">
              <a:rPr lang="pt-BR" smtClean="0"/>
              <a:t>05/03/2014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E707F-AA2A-402F-BF45-A42372F252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5386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640B1-750D-4820-99E8-ECA4DD517E57}" type="datetime1">
              <a:rPr lang="pt-BR" smtClean="0"/>
              <a:t>05/03/2014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D610F-885F-4348-9C00-9B7168CD62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7350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18ADE-2E78-43A2-AE20-188BB6E8D392}" type="datetime1">
              <a:rPr lang="pt-BR" smtClean="0"/>
              <a:t>05/03/2014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EC7A6-35E9-4E13-AECF-ECF7ED960C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8237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FE51D-4AB6-4332-9E48-B817B9D345D7}" type="datetime1">
              <a:rPr lang="pt-BR" smtClean="0"/>
              <a:t>05/03/2014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9BE3E-76C3-4729-BB45-9197249579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6861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298D4-9E76-459E-9F29-42A05E2A078A}" type="datetime1">
              <a:rPr lang="pt-BR" smtClean="0"/>
              <a:t>05/03/2014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35EA1-F347-4BF9-9825-C48EA8CC02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0028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70B91-62BE-41DA-9E22-051CE4410A8D}" type="datetime1">
              <a:rPr lang="pt-BR" smtClean="0"/>
              <a:t>05/03/2014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8B7BF-8126-461C-AE89-53187FB41C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5112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13FE5-263B-45A4-9707-3C52BFBEA099}" type="datetime1">
              <a:rPr lang="pt-BR" smtClean="0"/>
              <a:t>05/03/2014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E2D2B-9C14-412A-A7E0-303B90C9A1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7197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05897-6787-44AC-90DF-C79437745DFF}" type="datetime1">
              <a:rPr lang="pt-BR" smtClean="0"/>
              <a:t>05/03/2014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5E96C-1CC9-46A6-A2C5-F2F2D4CFF7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5628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1AA6A4-459B-4EBE-930B-E025629CB7A4}" type="datetime1">
              <a:rPr lang="pt-BR" smtClean="0"/>
              <a:t>05/03/2014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C708E9-6AD0-4FE7-AA7B-B857C5C9254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ages.todotango.com/spanish/biblioteca/partituras/Mada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17000"/>
            <a:ext cx="2392517" cy="30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 dirty="0">
              <a:latin typeface="Arial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0" y="2967335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err="1" smtClean="0">
                <a:latin typeface="Bookman Old Style" panose="02050604050505020204" pitchFamily="18" charset="0"/>
              </a:rPr>
              <a:t>Formatação</a:t>
            </a:r>
            <a:r>
              <a:rPr lang="es-ES_tradnl" sz="2400" b="1" dirty="0" smtClean="0">
                <a:latin typeface="Bookman Old Style" panose="02050604050505020204" pitchFamily="18" charset="0"/>
              </a:rPr>
              <a:t>:</a:t>
            </a:r>
          </a:p>
          <a:p>
            <a:pPr algn="ctr"/>
            <a:r>
              <a:rPr lang="es-ES_tradnl" sz="2400" b="1" dirty="0" err="1" smtClean="0">
                <a:latin typeface="Bookman Old Style" panose="02050604050505020204" pitchFamily="18" charset="0"/>
              </a:rPr>
              <a:t>Acnnassifslides</a:t>
            </a:r>
            <a:endParaRPr lang="es-ES_tradnl" sz="2400" b="1" dirty="0" smtClean="0">
              <a:latin typeface="Bookman Old Style" panose="02050604050505020204" pitchFamily="18" charset="0"/>
            </a:endParaRPr>
          </a:p>
          <a:p>
            <a:pPr algn="ctr"/>
            <a:r>
              <a:rPr lang="es-ES_tradnl" sz="2400" b="1" dirty="0" smtClean="0">
                <a:latin typeface="Bookman Old Style" panose="02050604050505020204" pitchFamily="18" charset="0"/>
              </a:rPr>
              <a:t>03/03/2014</a:t>
            </a:r>
            <a:endParaRPr lang="es-ES_tradnl" sz="2400" b="1" dirty="0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3000">
        <p14:honeycomb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596481" y="5661248"/>
            <a:ext cx="1951037" cy="365125"/>
          </a:xfrm>
        </p:spPr>
        <p:txBody>
          <a:bodyPr/>
          <a:lstStyle/>
          <a:p>
            <a:pPr>
              <a:defRPr/>
            </a:pPr>
            <a:r>
              <a:rPr lang="pt-BR" b="1" dirty="0" smtClean="0">
                <a:solidFill>
                  <a:schemeClr val="bg1"/>
                </a:solidFill>
              </a:rPr>
              <a:t>acnnassifslides 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3075" name="CaixaDeTexto 2"/>
          <p:cNvSpPr txBox="1">
            <a:spLocks noChangeArrowheads="1"/>
          </p:cNvSpPr>
          <p:nvPr/>
        </p:nvSpPr>
        <p:spPr bwMode="auto">
          <a:xfrm>
            <a:off x="2267657" y="1700808"/>
            <a:ext cx="4608687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2000" dirty="0" smtClean="0">
                <a:solidFill>
                  <a:srgbClr val="FFFF00"/>
                </a:solidFill>
              </a:rPr>
              <a:t>YVONNE 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Yo te conocí aja en el viejo Montmartre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Cuando el cascabel de plata de tu risa 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Era un refugio para nuestra bohemia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Y tu </a:t>
            </a:r>
            <a:r>
              <a:rPr lang="es-AR" sz="1400" dirty="0" err="1" smtClean="0">
                <a:solidFill>
                  <a:srgbClr val="FFFF00"/>
                </a:solidFill>
                <a:latin typeface="AR ESSENCE" pitchFamily="2" charset="0"/>
              </a:rPr>
              <a:t>cansancia</a:t>
            </a: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 y tu anemia 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No se le buscaba aun de tras de sus orejas violetas</a:t>
            </a:r>
          </a:p>
          <a:p>
            <a:pPr algn="ctr">
              <a:defRPr/>
            </a:pPr>
            <a:endParaRPr lang="es-AR" sz="1400" dirty="0" smtClean="0">
              <a:solidFill>
                <a:srgbClr val="FFFF00"/>
              </a:solidFill>
              <a:latin typeface="AR ESSENCE" pitchFamily="2" charset="0"/>
            </a:endParaRP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Yo te conocí cuando el amor te iluminaba por dentro 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y te adore de lejos sin que lo supieras  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Y sin pensar que confesando-te este amor podía verte salvar </a:t>
            </a:r>
          </a:p>
          <a:p>
            <a:pPr algn="ctr">
              <a:defRPr/>
            </a:pPr>
            <a:endParaRPr lang="es-AR" sz="1400" dirty="0" smtClean="0">
              <a:solidFill>
                <a:srgbClr val="FFFF00"/>
              </a:solidFill>
              <a:latin typeface="AR ESSENCE" pitchFamily="2" charset="0"/>
            </a:endParaRP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Te conocí cuando era yo 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Un estudiante de bolsito flaco 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Y el Paris nocturno de entonces 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Lanzaba en el espacio una cascada de luces</a:t>
            </a:r>
          </a:p>
          <a:p>
            <a:pPr algn="ctr">
              <a:defRPr/>
            </a:pP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Era el simbol y reinado de su nombre</a:t>
            </a:r>
          </a:p>
          <a:p>
            <a:pPr algn="ctr">
              <a:defRPr/>
            </a:pPr>
            <a:endParaRPr lang="es-AR" sz="1400" dirty="0" smtClean="0">
              <a:solidFill>
                <a:srgbClr val="FFFF00"/>
              </a:solidFill>
              <a:latin typeface="AR ESSENCE" pitchFamily="2" charset="0"/>
            </a:endParaRPr>
          </a:p>
          <a:p>
            <a:pPr algn="ctr">
              <a:defRPr/>
            </a:pPr>
            <a:r>
              <a:rPr lang="es-AR" sz="1400" dirty="0" err="1" smtClean="0">
                <a:solidFill>
                  <a:srgbClr val="FFFF00"/>
                </a:solidFill>
                <a:latin typeface="AR ESSENCE" pitchFamily="2" charset="0"/>
              </a:rPr>
              <a:t>Mamuasele</a:t>
            </a: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 </a:t>
            </a:r>
            <a:r>
              <a:rPr lang="es-AR" sz="1400" dirty="0" err="1" smtClean="0">
                <a:solidFill>
                  <a:srgbClr val="FFFF00"/>
                </a:solidFill>
                <a:latin typeface="AR ESSENCE" pitchFamily="2" charset="0"/>
              </a:rPr>
              <a:t>Yvonne</a:t>
            </a:r>
            <a:r>
              <a:rPr lang="es-AR" sz="1400" dirty="0" smtClean="0">
                <a:solidFill>
                  <a:srgbClr val="FFFF00"/>
                </a:solidFill>
                <a:latin typeface="AR ESSENCE" pitchFamily="2" charset="0"/>
              </a:rPr>
              <a:t> </a:t>
            </a:r>
            <a:endParaRPr lang="es-AR" sz="1400" dirty="0">
              <a:solidFill>
                <a:srgbClr val="FFFF00"/>
              </a:solidFill>
            </a:endParaRPr>
          </a:p>
        </p:txBody>
      </p:sp>
      <p:sp>
        <p:nvSpPr>
          <p:cNvPr id="14341" name="CaixaDeTexto 4"/>
          <p:cNvSpPr txBox="1">
            <a:spLocks noChangeArrowheads="1"/>
          </p:cNvSpPr>
          <p:nvPr/>
        </p:nvSpPr>
        <p:spPr bwMode="auto">
          <a:xfrm>
            <a:off x="3833496" y="908720"/>
            <a:ext cx="147700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AR" altLang="pt-BR" sz="1800" b="1" i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</a:t>
            </a:r>
            <a:r>
              <a:rPr lang="es-AR" altLang="pt-BR" sz="1800" b="1" i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Declamado</a:t>
            </a:r>
            <a:endParaRPr lang="es-AR" altLang="pt-BR" sz="1800" b="1" i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7" name="09 -131.wav">
            <a:hlinkClick r:id="" action="ppaction://media"/>
          </p:cNvPr>
          <p:cNvPicPr>
            <a:picLocks noRot="1" noChangeAspect="1"/>
          </p:cNvPicPr>
          <p:nvPr>
            <a:wavAudioFile r:embed="rId1" name="09 - Madame Ivonne999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09 -132.wav">
            <a:hlinkClick r:id="" action="ppaction://media"/>
          </p:cNvPr>
          <p:cNvPicPr>
            <a:picLocks noRot="1" noChangeAspect="1"/>
          </p:cNvPicPr>
          <p:nvPr>
            <a:wavAudioFile r:embed="rId1" name="09 - Madame Ivonne99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2000">
        <p14:ripple/>
      </p:transition>
    </mc:Choice>
    <mc:Fallback xmlns="">
      <p:transition spd="slow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numSld="999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075" grpId="0"/>
    </p:bldLst>
  </p:timing>
  <p:extLst mod="1">
    <p:ext uri="{E180D4A7-C9FB-4DFB-919C-405C955672EB}">
      <p14:showEvtLst xmlns:p14="http://schemas.microsoft.com/office/powerpoint/2010/main">
        <p14:playEvt time="0" objId="7"/>
        <p14:playEvt time="0" objId="8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4889723" y="3645024"/>
            <a:ext cx="42481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Mamuasel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Yvonne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 era una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pebeta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que en el barrio posta de viejo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Montmartre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con su pinta brava de alegre griseta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alegro la fiesta de aquel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boullevard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.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179512" y="5899745"/>
            <a:ext cx="151980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dirty="0" smtClean="0">
                <a:solidFill>
                  <a:schemeClr val="bg1"/>
                </a:solidFill>
              </a:rPr>
              <a:t> </a:t>
            </a: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5000">
        <p14:gallery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3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0" y="5805264"/>
            <a:ext cx="1403648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5369818" y="3284984"/>
            <a:ext cx="37433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Era la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papusa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 del barrio latino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que supo a los puntos del ver suspirar...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Hasta que un bon día callo un argentino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 a la francesita la hizo suspirar.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8000">
        <p14:switch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5580112" y="5373216"/>
            <a:ext cx="33845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Madame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Yvonne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la Cruz del Sur fue como el signo,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Madame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Yvonne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fue como el signo de tu suerte...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6732588" y="6381750"/>
            <a:ext cx="2319337" cy="365125"/>
          </a:xfrm>
        </p:spPr>
        <p:txBody>
          <a:bodyPr/>
          <a:lstStyle/>
          <a:p>
            <a:pPr>
              <a:defRPr/>
            </a:pPr>
            <a:r>
              <a:rPr lang="pt-BR" sz="1100" smtClean="0">
                <a:solidFill>
                  <a:schemeClr val="tx1"/>
                </a:solidFill>
              </a:rPr>
              <a:t>acnnassifslides </a:t>
            </a:r>
            <a:endParaRPr lang="pt-BR" sz="11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50" decel="500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50" decel="500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6761038" y="4221088"/>
            <a:ext cx="23764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Alondra gris,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tu dolor me conmueve,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tu pena es de nieve...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Madame </a:t>
            </a:r>
            <a:r>
              <a:rPr lang="es-ES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Yvonne</a:t>
            </a: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...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7812360" y="6308725"/>
            <a:ext cx="1331640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>
                <a:solidFill>
                  <a:schemeClr val="bg1"/>
                </a:solidFill>
              </a:rPr>
              <a:t>acnnassifslides</a:t>
            </a:r>
            <a:r>
              <a:rPr lang="pt-BR" dirty="0" smtClean="0">
                <a:solidFill>
                  <a:schemeClr val="bg1"/>
                </a:solidFill>
              </a:rPr>
              <a:t> </a:t>
            </a:r>
            <a:endParaRPr lang="pt-B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14:prism isInverted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2000" r="-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tângulo 1"/>
          <p:cNvSpPr>
            <a:spLocks noChangeArrowheads="1"/>
          </p:cNvSpPr>
          <p:nvPr/>
        </p:nvSpPr>
        <p:spPr bwMode="auto">
          <a:xfrm>
            <a:off x="4895850" y="3284984"/>
            <a:ext cx="42481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Han pasado diez años que zarpó de Francia,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Mamuasel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Y</a:t>
            </a:r>
            <a:r>
              <a:rPr lang="es-ES" altLang="pt-BR" sz="1400" b="1" dirty="0" err="1" smtClean="0">
                <a:solidFill>
                  <a:schemeClr val="bg1"/>
                </a:solidFill>
                <a:latin typeface="Comic Sans MS" pitchFamily="66" charset="0"/>
              </a:rPr>
              <a:t>vonne</a:t>
            </a:r>
            <a:r>
              <a:rPr lang="es-ES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hoy </a:t>
            </a:r>
            <a:r>
              <a:rPr lang="es-ES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es solo </a:t>
            </a:r>
            <a:r>
              <a:rPr lang="es-ES" altLang="pt-BR" sz="1400" b="1" dirty="0" err="1" smtClean="0">
                <a:solidFill>
                  <a:schemeClr val="bg1"/>
                </a:solidFill>
                <a:latin typeface="Comic Sans MS" pitchFamily="66" charset="0"/>
              </a:rPr>
              <a:t>Madam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...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La que va a ver que todo quedó en la distancia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con ojos muy tristes bebe su champán .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acnnassifslides 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tângulo 1"/>
          <p:cNvSpPr>
            <a:spLocks noChangeArrowheads="1"/>
          </p:cNvSpPr>
          <p:nvPr/>
        </p:nvSpPr>
        <p:spPr bwMode="auto">
          <a:xfrm>
            <a:off x="179512" y="5531644"/>
            <a:ext cx="36004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Ya no es la </a:t>
            </a:r>
            <a:r>
              <a:rPr lang="es-ES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papusa</a:t>
            </a: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 del Barrio Latino,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ya no es la mistonga florcita de lis,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ya nada le queda... Ni aquel argentino  entre tango y mate la alzó de París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7890668" y="5826125"/>
            <a:ext cx="1239565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>
                <a:solidFill>
                  <a:schemeClr val="tx1"/>
                </a:solidFill>
              </a:rPr>
              <a:t>acnnassifslides</a:t>
            </a:r>
            <a:r>
              <a:rPr lang="pt-BR" dirty="0" smtClean="0">
                <a:solidFill>
                  <a:schemeClr val="tx1"/>
                </a:solidFill>
              </a:rPr>
              <a:t> </a:t>
            </a: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5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164288" y="5949280"/>
            <a:ext cx="167191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251520" y="3501008"/>
            <a:ext cx="33131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Madame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Yvonne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la Cruz del Sur fue como el signo,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Madame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Yvonne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fue como el signo de tu suerte...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" decel="5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" decel="5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t="-6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6519986" y="4941168"/>
            <a:ext cx="23764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Alondra gris,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tu dolor me conmueve,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tu pena es de nieve...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Madame </a:t>
            </a:r>
            <a:r>
              <a:rPr lang="es-ES" altLang="pt-BR" sz="1400" b="1" dirty="0" err="1" smtClean="0">
                <a:solidFill>
                  <a:schemeClr val="bg1"/>
                </a:solidFill>
                <a:latin typeface="Comic Sans MS" pitchFamily="66" charset="0"/>
              </a:rPr>
              <a:t>Yvonne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...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107950" y="6108700"/>
            <a:ext cx="1223963" cy="365125"/>
          </a:xfrm>
        </p:spPr>
        <p:txBody>
          <a:bodyPr/>
          <a:lstStyle/>
          <a:p>
            <a:pPr>
              <a:defRPr/>
            </a:pPr>
            <a:r>
              <a:rPr lang="pt-BR" b="1" smtClean="0">
                <a:solidFill>
                  <a:schemeClr val="bg1"/>
                </a:solidFill>
              </a:rPr>
              <a:t>acnnassifslides </a:t>
            </a:r>
            <a:endParaRPr 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2000">
        <p14:prism isContent="1"/>
      </p:transition>
    </mc:Choice>
    <mc:Fallback>
      <p:transition spd="med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tângulo 1"/>
          <p:cNvSpPr>
            <a:spLocks noChangeArrowheads="1"/>
          </p:cNvSpPr>
          <p:nvPr/>
        </p:nvSpPr>
        <p:spPr bwMode="auto">
          <a:xfrm>
            <a:off x="0" y="5661025"/>
            <a:ext cx="36718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Ya no es la </a:t>
            </a:r>
            <a:r>
              <a:rPr lang="es-ES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papusa</a:t>
            </a: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 del Barrio Latino,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ya no es la mistonga florcita de lis,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ya nada le queda... Ni aquel argentino</a:t>
            </a:r>
            <a:b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chemeClr val="bg1"/>
                </a:solidFill>
                <a:latin typeface="Comic Sans MS" pitchFamily="66" charset="0"/>
              </a:rPr>
              <a:t> entre tango y mate la alzó de París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7235825" y="6165850"/>
            <a:ext cx="1800225" cy="365125"/>
          </a:xfrm>
        </p:spPr>
        <p:txBody>
          <a:bodyPr/>
          <a:lstStyle/>
          <a:p>
            <a:pPr>
              <a:defRPr/>
            </a:pPr>
            <a:r>
              <a:rPr lang="pt-BR" smtClean="0">
                <a:solidFill>
                  <a:schemeClr val="tx1"/>
                </a:solidFill>
                <a:latin typeface="AR BLANCA" pitchFamily="2" charset="0"/>
              </a:rPr>
              <a:t>acnnassifslides </a:t>
            </a:r>
            <a:endParaRPr lang="pt-BR" dirty="0">
              <a:solidFill>
                <a:schemeClr val="tx1"/>
              </a:solidFill>
              <a:latin typeface="AR BLANCA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8000">
        <p14:pan dir="u"/>
      </p:transition>
    </mc:Choice>
    <mc:Fallback>
      <p:transition spd="med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2916238" y="6092825"/>
            <a:ext cx="3168650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</a:t>
            </a: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-  03/03/2014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5400315"/>
              </p:ext>
            </p:extLst>
          </p:nvPr>
        </p:nvGraphicFramePr>
        <p:xfrm>
          <a:off x="4067944" y="908720"/>
          <a:ext cx="3384550" cy="5013980"/>
        </p:xfrm>
        <a:graphic>
          <a:graphicData uri="http://schemas.openxmlformats.org/drawingml/2006/table">
            <a:tbl>
              <a:tblPr/>
              <a:tblGrid>
                <a:gridCol w="3384550"/>
              </a:tblGrid>
              <a:tr h="121904">
                <a:tc>
                  <a:txBody>
                    <a:bodyPr/>
                    <a:lstStyle/>
                    <a:p>
                      <a:pPr algn="ctr"/>
                      <a:endParaRPr lang="pt-BR" sz="800" dirty="0"/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91421">
                <a:tc>
                  <a:txBody>
                    <a:bodyPr/>
                    <a:lstStyle/>
                    <a:p>
                      <a:pPr algn="ctr"/>
                      <a:endParaRPr lang="es-ES" sz="800" dirty="0" smtClean="0"/>
                    </a:p>
                    <a:p>
                      <a:pPr algn="ctr"/>
                      <a:endParaRPr lang="es-ES" sz="800" dirty="0" smtClean="0"/>
                    </a:p>
                    <a:p>
                      <a:pPr algn="ctr"/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Mamuasel Yvonne 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era una pebeta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que en el barrio posta de viejo Montmartre,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con su pinta brava de alegre griseta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alegró 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la fiesta de </a:t>
                      </a: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aquel </a:t>
                      </a:r>
                      <a:r>
                        <a:rPr lang="es-ES" sz="1100" dirty="0" err="1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Boullevard</a:t>
                      </a: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.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/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endParaRPr lang="es-ES" sz="1100" dirty="0" smtClean="0">
                        <a:solidFill>
                          <a:schemeClr val="bg1"/>
                        </a:solidFill>
                        <a:latin typeface="AR CENA" pitchFamily="2" charset="0"/>
                      </a:endParaRPr>
                    </a:p>
                    <a:p>
                      <a:pPr algn="ctr"/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Era 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la papusa del barrio latino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que supo a los puntos del verso inspirar...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Hasta 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que </a:t>
                      </a: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un bon 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día </a:t>
                      </a: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callo 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un argentino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y a la francesita la hizo suspirar.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/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Madame </a:t>
                      </a: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Yvonne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,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la Cruz del Sur fue como el signo,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Madame </a:t>
                      </a: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Yvonne,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/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fue como el signo de tu suerte...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Alondra gris,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tu dolor me conmueve,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tu pena es de nieve...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Madame </a:t>
                      </a: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Ivonne...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/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/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Han pasado diez años que zarpó de Francia,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Mamuasel </a:t>
                      </a:r>
                      <a:r>
                        <a:rPr lang="es-ES" sz="1100" dirty="0" err="1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Yvonne</a:t>
                      </a: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 hoy es 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solo </a:t>
                      </a:r>
                      <a:r>
                        <a:rPr lang="es-ES" sz="1100" dirty="0" smtClean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 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Madam...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La que va a ver que todo quedó en la distancia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con ojos muy tristes bebe su champán.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Ya no es la </a:t>
                      </a:r>
                      <a:r>
                        <a:rPr lang="es-ES" sz="1100" dirty="0" err="1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papusa</a:t>
                      </a: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 del Barrio Latino,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ya no es la mistonga florcita de lis,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ya nada le queda... Ni aquel argentino</a:t>
                      </a:r>
                      <a:b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</a:br>
                      <a:r>
                        <a:rPr lang="es-ES" sz="1100" dirty="0">
                          <a:solidFill>
                            <a:schemeClr val="bg1"/>
                          </a:solidFill>
                          <a:latin typeface="AR CENA" pitchFamily="2" charset="0"/>
                        </a:rPr>
                        <a:t>que entre tango y mate la alzó de París</a:t>
                      </a:r>
                    </a:p>
                  </a:txBody>
                  <a:tcPr marL="0" marR="0" marT="40647" marB="81293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755576" y="1268760"/>
            <a:ext cx="38884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YVONNE </a:t>
            </a: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Yo te conocí aja en el viejo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Montmartre</a:t>
            </a:r>
            <a:endParaRPr lang="es-E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Cuando el cascabel de plata de tu risa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Era un refugio para nuestra bohemia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 tu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cansancia</a:t>
            </a:r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y tu anemia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No se le buscaba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aun de tras de sus orejas violetas</a:t>
            </a: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Yo te conocí cuando el amor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 iluminaba por dentro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 te adore de lejos sin que lo supieras 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 sin pensar que confesando-te este amor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podía verte salvar </a:t>
            </a: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 conocí cuando era yo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Un estudiante de bolsito flaco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 el Paris nocturno de entonces 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Lanzaba en el espacio una cascada de luces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Era el simbol y reinado de su nombre</a:t>
            </a:r>
          </a:p>
          <a:p>
            <a:pPr algn="ctr"/>
            <a:endParaRPr lang="es-E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pPr algn="ctr"/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Mamuasele</a:t>
            </a:r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Yvonne</a:t>
            </a:r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131840" y="72405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</a:rPr>
              <a:t>Canta: JULIO SOSA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92658">
        <p14:shred/>
      </p:transition>
    </mc:Choice>
    <mc:Fallback xmlns="">
      <p:transition spd="slow" advTm="1926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1104</TotalTime>
  <Words>310</Words>
  <Application>Microsoft Office PowerPoint</Application>
  <PresentationFormat>Apresentação na tela (4:3)</PresentationFormat>
  <Paragraphs>73</Paragraphs>
  <Slides>12</Slides>
  <Notes>1</Notes>
  <HiddenSlides>0</HiddenSlides>
  <MMClips>2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ACNNASSIF</dc:creator>
  <cp:lastModifiedBy>ACNNASSIF</cp:lastModifiedBy>
  <cp:revision>56</cp:revision>
  <dcterms:created xsi:type="dcterms:W3CDTF">2010-11-04T17:48:25Z</dcterms:created>
  <dcterms:modified xsi:type="dcterms:W3CDTF">2014-03-05T05:02:43Z</dcterms:modified>
</cp:coreProperties>
</file>