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59" r:id="rId3"/>
    <p:sldId id="265" r:id="rId4"/>
    <p:sldId id="258" r:id="rId5"/>
    <p:sldId id="266" r:id="rId6"/>
    <p:sldId id="262" r:id="rId7"/>
    <p:sldId id="267" r:id="rId8"/>
    <p:sldId id="260" r:id="rId9"/>
    <p:sldId id="268" r:id="rId10"/>
    <p:sldId id="261" r:id="rId11"/>
    <p:sldId id="269" r:id="rId12"/>
    <p:sldId id="264" r:id="rId13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2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2D86"/>
    <a:srgbClr val="B9D59D"/>
    <a:srgbClr val="FAC090"/>
    <a:srgbClr val="DBEEF4"/>
    <a:srgbClr val="C3D69B"/>
    <a:srgbClr val="000000"/>
    <a:srgbClr val="FDEADA"/>
    <a:srgbClr val="EEECE1"/>
    <a:srgbClr val="E6E0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7" autoAdjust="0"/>
    <p:restoredTop sz="94612" autoAdjust="0"/>
  </p:normalViewPr>
  <p:slideViewPr>
    <p:cSldViewPr>
      <p:cViewPr>
        <p:scale>
          <a:sx n="100" d="100"/>
          <a:sy n="100" d="100"/>
        </p:scale>
        <p:origin x="-1296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D64E309-57EF-4D7F-B886-A9F71312D983}" type="datetimeFigureOut">
              <a:rPr lang="es-AR"/>
              <a:pPr>
                <a:defRPr/>
              </a:pPr>
              <a:t>03/10/2016</a:t>
            </a:fld>
            <a:endParaRPr lang="es-A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A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es-AR" noProof="0" smtClean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6A5FF99-8C3C-4EC9-B82C-68B7FA6F1525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6611892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A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A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6DFE9-720C-49DF-B968-014BCFFA231B}" type="datetime1">
              <a:rPr lang="es-AR" smtClean="0"/>
              <a:t>03/10/2016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 smtClean="0"/>
              <a:t>acnnassifslides  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1EC65D-C734-44B5-8833-F3C487B5B13A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8888715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A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446DCA-96D3-4905-86BE-C164544A4F88}" type="datetime1">
              <a:rPr lang="es-AR" smtClean="0"/>
              <a:t>03/10/2016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 smtClean="0"/>
              <a:t>acnnassifslides  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0CD12A-34A4-4436-99DF-C596705300E5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79976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A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2F5B94-408E-4EA2-A345-3F4360A79D7C}" type="datetime1">
              <a:rPr lang="es-AR" smtClean="0"/>
              <a:t>03/10/2016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 smtClean="0"/>
              <a:t>acnnassifslides  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33D11F-154B-44A7-8F2E-3ED5DAC9E7E9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490685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A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EBEDE0-41E6-49DA-B7FD-562E749EDA8C}" type="datetime1">
              <a:rPr lang="es-AR" smtClean="0"/>
              <a:t>03/10/2016</a:t>
            </a:fld>
            <a:endParaRPr lang="es-A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 smtClean="0"/>
              <a:t>acnnassifslides   </a:t>
            </a:r>
            <a:endParaRPr lang="es-A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A65BC0-1B08-4B68-8DFC-1325F530F5B1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315475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A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0AF4EC-9795-4D41-A9A5-E90D004896BA}" type="datetime1">
              <a:rPr lang="es-AR" smtClean="0"/>
              <a:t>03/10/2016</a:t>
            </a:fld>
            <a:endParaRPr lang="es-A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 smtClean="0"/>
              <a:t>acnnassifslides   </a:t>
            </a:r>
            <a:endParaRPr lang="es-A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1C35ED-ECCE-45E2-A22E-D52B320C7D9E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7899153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A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681451-6802-4C56-AA62-258897467234}" type="datetime1">
              <a:rPr lang="es-AR" smtClean="0"/>
              <a:t>03/10/2016</a:t>
            </a:fld>
            <a:endParaRPr lang="es-A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 smtClean="0"/>
              <a:t>acnnassifslides   </a:t>
            </a:r>
            <a:endParaRPr lang="es-A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D06857-3068-466E-A517-75DA01E1F5A3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68822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25CBFD-6F48-495C-B3FF-81A5E1DC5ED2}" type="datetime1">
              <a:rPr lang="es-AR" smtClean="0"/>
              <a:t>03/10/2016</a:t>
            </a:fld>
            <a:endParaRPr lang="es-A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 smtClean="0"/>
              <a:t>acnnassifslides   </a:t>
            </a:r>
            <a:endParaRPr lang="es-A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A9AC8-E0DE-41DF-9623-C20D12D3DC47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811307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A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FFEEB-8B25-4BD8-B54F-DECD8AA0E63A}" type="datetime1">
              <a:rPr lang="es-AR" smtClean="0"/>
              <a:t>03/10/2016</a:t>
            </a:fld>
            <a:endParaRPr lang="es-A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 smtClean="0"/>
              <a:t>acnnassifslides   </a:t>
            </a:r>
            <a:endParaRPr lang="es-A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E3ED24-B9A6-4A59-B245-EC98A203E3A5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220181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A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s-A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3DFAE8-E749-44EF-9152-D7AC4B39586B}" type="datetime1">
              <a:rPr lang="es-AR" smtClean="0"/>
              <a:t>03/10/2016</a:t>
            </a:fld>
            <a:endParaRPr lang="es-A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 smtClean="0"/>
              <a:t>acnnassifslides   </a:t>
            </a:r>
            <a:endParaRPr lang="es-A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D510E9-7DA6-43DA-90CF-C29C7F7BEF23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691662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A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82A2A6-13E8-4116-85E8-A53B60CD239F}" type="datetime1">
              <a:rPr lang="es-AR" smtClean="0"/>
              <a:t>03/10/2016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 smtClean="0"/>
              <a:t>acnnassifslides  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78C14-275A-44BB-A24F-B094BC1E7EA0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580458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A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926F0-F8A5-454D-93E1-F2339475234A}" type="datetime1">
              <a:rPr lang="es-AR" smtClean="0"/>
              <a:t>03/10/2016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 smtClean="0"/>
              <a:t>acnnassifslides  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4E220-C404-4A09-B506-5877492827B8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2061608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  <a:endParaRPr lang="es-AR" altLang="pt-BR" smtClean="0"/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s-AR" altLang="pt-BR" smtClean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4130762-DF4F-4A59-AE38-1D417736B4BA}" type="datetime1">
              <a:rPr lang="es-AR" smtClean="0"/>
              <a:t>03/10/2016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s-AR" smtClean="0"/>
              <a:t>acnnassifslides  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04265D8-10A3-44B6-8523-AA37FE64530F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1 E1723.wav">
            <a:hlinkClick r:id="" action="ppaction://media"/>
          </p:cNvPr>
          <p:cNvPicPr>
            <a:picLocks noRot="1" noChangeAspect="1"/>
          </p:cNvPicPr>
          <p:nvPr>
            <a:wavAudioFile r:embed="rId1" name="01 El Día Que Me Quieras000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6948488" y="6237288"/>
            <a:ext cx="2195512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AR" sz="1400" b="1" smtClean="0">
                <a:solidFill>
                  <a:schemeClr val="bg1"/>
                </a:solidFill>
              </a:rPr>
              <a:t>acnnassifslides   </a:t>
            </a:r>
            <a:endParaRPr lang="es-AR" sz="1400" b="1" dirty="0">
              <a:solidFill>
                <a:schemeClr val="bg1"/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4788024" y="116632"/>
            <a:ext cx="3816045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El dia que me </a:t>
            </a:r>
            <a:r>
              <a:rPr lang="pt-BR" sz="3200" b="1" dirty="0" err="1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quieras</a:t>
            </a:r>
            <a:endParaRPr lang="pt-BR" sz="3200" b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">
        <p14:vortex dir="r"/>
      </p:transition>
    </mc:Choice>
    <mc:Fallback xmlns=""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</p:bldLst>
  </p:timing>
  <p:extLst>
    <p:ext uri="{E180D4A7-C9FB-4DFB-919C-405C955672EB}">
      <p14:showEvtLst xmlns:p14="http://schemas.microsoft.com/office/powerpoint/2010/main">
        <p14:playEvt time="0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55124771IKerEX_ph"/>
          <p:cNvPicPr>
            <a:picLocks noChangeAspect="1" noChangeArrowheads="1"/>
          </p:cNvPicPr>
          <p:nvPr/>
        </p:nvPicPr>
        <p:blipFill>
          <a:blip r:embed="rId2">
            <a:lum bright="-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5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tângulo 4"/>
          <p:cNvSpPr>
            <a:spLocks noChangeArrowheads="1"/>
          </p:cNvSpPr>
          <p:nvPr/>
        </p:nvSpPr>
        <p:spPr bwMode="auto">
          <a:xfrm>
            <a:off x="5364088" y="5454937"/>
            <a:ext cx="3654425" cy="1169551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Acaricia mi ensueño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el suave murmullo de tu suspirar,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¡como ríe la vida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si tus ojos negros me quieren mirar!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endParaRPr lang="es-AR" altLang="pt-B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AR" smtClean="0"/>
              <a:t>acnnassifslides   </a:t>
            </a:r>
            <a:endParaRPr lang="es-A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5700">
        <p14:prism isContent="1" isInverted="1"/>
      </p:transition>
    </mc:Choice>
    <mc:Fallback xmlns="">
      <p:transition spd="slow" advTm="15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AR" smtClean="0"/>
              <a:t>acnnassifslides   </a:t>
            </a:r>
            <a:endParaRPr lang="es-AR"/>
          </a:p>
        </p:txBody>
      </p:sp>
      <p:sp>
        <p:nvSpPr>
          <p:cNvPr id="3" name="Retângulo 2"/>
          <p:cNvSpPr/>
          <p:nvPr/>
        </p:nvSpPr>
        <p:spPr>
          <a:xfrm>
            <a:off x="107504" y="551723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Y si es mío el amparo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de tu risa leve que es como un cantar,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ella aquieta mi herida,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¡todo, todo se olvida..!</a:t>
            </a:r>
            <a:endParaRPr lang="es-AR" altLang="pt-B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8799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9520">
        <p14:ferris dir="l"/>
      </p:transition>
    </mc:Choice>
    <mc:Fallback xmlns="">
      <p:transition spd="slow" advTm="195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70870771sPMGfL_fs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9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tângulo 4"/>
          <p:cNvSpPr>
            <a:spLocks noChangeArrowheads="1"/>
          </p:cNvSpPr>
          <p:nvPr/>
        </p:nvSpPr>
        <p:spPr bwMode="auto">
          <a:xfrm>
            <a:off x="6516688" y="4941888"/>
            <a:ext cx="2447925" cy="1169551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El día que me quieras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la rosas que engalana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se vestirá de fiesta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con su mejor color.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endParaRPr lang="es-AR" altLang="pt-B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AR" smtClean="0"/>
              <a:t>acnnassifslides   </a:t>
            </a:r>
            <a:endParaRPr lang="es-A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144">
        <p14:flythrough/>
      </p:transition>
    </mc:Choice>
    <mc:Fallback xmlns="">
      <p:transition spd="slow" advTm="1314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AR" smtClean="0"/>
              <a:t>acnnassifslides   </a:t>
            </a:r>
            <a:endParaRPr lang="es-AR" dirty="0"/>
          </a:p>
        </p:txBody>
      </p:sp>
      <p:sp>
        <p:nvSpPr>
          <p:cNvPr id="3" name="Retângulo 2"/>
          <p:cNvSpPr/>
          <p:nvPr/>
        </p:nvSpPr>
        <p:spPr>
          <a:xfrm>
            <a:off x="-684584" y="5661248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Y al viento las campanas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dirán que ya eres mía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y locas las fontanas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me contarán tu amor.</a:t>
            </a:r>
            <a:endParaRPr lang="es-AR" altLang="pt-B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0029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9032">
        <p14:pan dir="u"/>
      </p:transition>
    </mc:Choice>
    <mc:Fallback xmlns="">
      <p:transition spd="slow" advTm="1903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142284432hSnnvG_ph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61"/>
          <a:stretch>
            <a:fillRect/>
          </a:stretch>
        </p:blipFill>
        <p:spPr bwMode="auto">
          <a:xfrm>
            <a:off x="0" y="11088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tângulo 2"/>
          <p:cNvSpPr>
            <a:spLocks noChangeArrowheads="1"/>
          </p:cNvSpPr>
          <p:nvPr/>
        </p:nvSpPr>
        <p:spPr bwMode="auto">
          <a:xfrm>
            <a:off x="5651499" y="5480625"/>
            <a:ext cx="3294063" cy="1169551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La noche que me quieras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desde el azul del cielo,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las estrellas celosas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nos mirarán pasar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endParaRPr lang="es-AR" altLang="pt-B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AR" smtClean="0"/>
              <a:t>acnnassifslides   </a:t>
            </a:r>
            <a:endParaRPr lang="es-A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779">
        <p14:prism isContent="1"/>
      </p:transition>
    </mc:Choice>
    <mc:Fallback xmlns="">
      <p:transition spd="slow" advTm="1377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-324544" y="6394246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es-AR" b="1" dirty="0" err="1" smtClean="0">
                <a:solidFill>
                  <a:srgbClr val="002060"/>
                </a:solidFill>
              </a:rPr>
              <a:t>acnnassifslides</a:t>
            </a:r>
            <a:r>
              <a:rPr lang="es-AR" b="1" dirty="0" smtClean="0">
                <a:solidFill>
                  <a:srgbClr val="002060"/>
                </a:solidFill>
              </a:rPr>
              <a:t>   </a:t>
            </a:r>
            <a:endParaRPr lang="es-AR" b="1" dirty="0">
              <a:solidFill>
                <a:srgbClr val="002060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724128" y="5805264"/>
            <a:ext cx="38164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y un rayo misterioso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hará nido en tu pelo,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luciérnaga curiosa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que verá... ¡que eres mi consuelo!</a:t>
            </a:r>
            <a:endParaRPr lang="es-AR" altLang="pt-B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704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5386">
        <p14:window dir="vert"/>
      </p:transition>
    </mc:Choice>
    <mc:Fallback xmlns="">
      <p:transition spd="slow" advTm="2538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142410990utJaep_ph"/>
          <p:cNvPicPr>
            <a:picLocks noChangeAspect="1" noChangeArrowheads="1"/>
          </p:cNvPicPr>
          <p:nvPr/>
        </p:nvPicPr>
        <p:blipFill>
          <a:blip r:embed="rId3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61"/>
          <a:stretch>
            <a:fillRect/>
          </a:stretch>
        </p:blipFill>
        <p:spPr bwMode="auto">
          <a:xfrm>
            <a:off x="32717" y="-4589"/>
            <a:ext cx="9144000" cy="6858000"/>
          </a:xfrm>
          <a:prstGeom prst="rect">
            <a:avLst/>
          </a:prstGeom>
          <a:solidFill>
            <a:srgbClr val="DBEEF4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Retângulo 4"/>
          <p:cNvSpPr>
            <a:spLocks noChangeArrowheads="1"/>
          </p:cNvSpPr>
          <p:nvPr/>
        </p:nvSpPr>
        <p:spPr bwMode="auto">
          <a:xfrm>
            <a:off x="5652120" y="4725144"/>
            <a:ext cx="2735262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Recitado:</a:t>
            </a:r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/>
            </a:r>
            <a:b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ES" sz="1400" b="1" i="1" dirty="0">
                <a:solidFill>
                  <a:schemeClr val="bg1"/>
                </a:solidFill>
                <a:latin typeface="Comic Sans MS" pitchFamily="66" charset="0"/>
              </a:rPr>
              <a:t>El día que me quieras</a:t>
            </a:r>
            <a:br>
              <a:rPr lang="es-ES" sz="1400" b="1" i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1400" b="1" i="1" dirty="0">
                <a:solidFill>
                  <a:schemeClr val="bg1"/>
                </a:solidFill>
                <a:latin typeface="Comic Sans MS" pitchFamily="66" charset="0"/>
              </a:rPr>
              <a:t>no habrá más que armonías,</a:t>
            </a:r>
            <a:br>
              <a:rPr lang="es-ES" sz="1400" b="1" i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1400" b="1" i="1" dirty="0">
                <a:solidFill>
                  <a:schemeClr val="bg1"/>
                </a:solidFill>
                <a:latin typeface="Comic Sans MS" pitchFamily="66" charset="0"/>
              </a:rPr>
              <a:t>será clara la aurora</a:t>
            </a:r>
            <a:br>
              <a:rPr lang="es-ES" sz="1400" b="1" i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1400" b="1" i="1" dirty="0">
                <a:solidFill>
                  <a:schemeClr val="bg1"/>
                </a:solidFill>
                <a:latin typeface="Comic Sans MS" pitchFamily="66" charset="0"/>
              </a:rPr>
              <a:t>y alegre el manantial.</a:t>
            </a:r>
            <a:br>
              <a:rPr lang="es-ES" sz="1400" b="1" i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1400" b="1" i="1" dirty="0">
                <a:solidFill>
                  <a:schemeClr val="bg1"/>
                </a:solidFill>
                <a:latin typeface="Comic Sans MS" pitchFamily="66" charset="0"/>
              </a:rPr>
              <a:t>Traerá quieta la brisa </a:t>
            </a:r>
            <a:br>
              <a:rPr lang="es-ES" sz="1400" b="1" i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1400" b="1" i="1" dirty="0">
                <a:solidFill>
                  <a:schemeClr val="bg1"/>
                </a:solidFill>
                <a:latin typeface="Comic Sans MS" pitchFamily="66" charset="0"/>
              </a:rPr>
              <a:t>rumor de melodías</a:t>
            </a:r>
            <a:br>
              <a:rPr lang="es-ES" sz="1400" b="1" i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1400" b="1" i="1" dirty="0">
                <a:solidFill>
                  <a:schemeClr val="bg1"/>
                </a:solidFill>
                <a:latin typeface="Comic Sans MS" pitchFamily="66" charset="0"/>
              </a:rPr>
              <a:t>y nos darán las fuentes</a:t>
            </a:r>
            <a:br>
              <a:rPr lang="es-ES" sz="1400" b="1" i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1400" b="1" i="1" dirty="0">
                <a:solidFill>
                  <a:schemeClr val="bg1"/>
                </a:solidFill>
                <a:latin typeface="Comic Sans MS" pitchFamily="66" charset="0"/>
              </a:rPr>
              <a:t>su canto de cristal.</a:t>
            </a:r>
            <a:endParaRPr lang="es-AR" sz="1400" b="1" i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AR" smtClean="0"/>
              <a:t>acnnassifslides   </a:t>
            </a:r>
            <a:endParaRPr lang="es-A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7827">
        <p14:conveyor dir="l"/>
      </p:transition>
    </mc:Choice>
    <mc:Fallback xmlns="">
      <p:transition spd="slow" advTm="1782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AR" smtClean="0"/>
              <a:t>acnnassifslides   </a:t>
            </a:r>
            <a:endParaRPr lang="es-AR"/>
          </a:p>
        </p:txBody>
      </p:sp>
      <p:sp>
        <p:nvSpPr>
          <p:cNvPr id="3" name="Retângulo 2"/>
          <p:cNvSpPr/>
          <p:nvPr/>
        </p:nvSpPr>
        <p:spPr>
          <a:xfrm>
            <a:off x="5148064" y="5373216"/>
            <a:ext cx="457200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defRPr/>
            </a:pPr>
            <a:r>
              <a:rPr lang="es-ES" sz="1400" b="1" i="1" dirty="0">
                <a:solidFill>
                  <a:schemeClr val="bg1"/>
                </a:solidFill>
                <a:latin typeface="Comic Sans MS" pitchFamily="66" charset="0"/>
              </a:rPr>
              <a:t>El día que me quieras</a:t>
            </a:r>
            <a:br>
              <a:rPr lang="es-ES" sz="1400" b="1" i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1400" b="1" i="1" dirty="0">
                <a:solidFill>
                  <a:schemeClr val="bg1"/>
                </a:solidFill>
                <a:latin typeface="Comic Sans MS" pitchFamily="66" charset="0"/>
              </a:rPr>
              <a:t>endulzará sus cuerdas</a:t>
            </a:r>
            <a:br>
              <a:rPr lang="es-ES" sz="1400" b="1" i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1400" b="1" i="1" dirty="0">
                <a:solidFill>
                  <a:schemeClr val="bg1"/>
                </a:solidFill>
                <a:latin typeface="Comic Sans MS" pitchFamily="66" charset="0"/>
              </a:rPr>
              <a:t>el pájaro cantor,</a:t>
            </a:r>
            <a:br>
              <a:rPr lang="es-ES" sz="1400" b="1" i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1400" b="1" i="1" dirty="0">
                <a:solidFill>
                  <a:schemeClr val="bg1"/>
                </a:solidFill>
                <a:latin typeface="Comic Sans MS" pitchFamily="66" charset="0"/>
              </a:rPr>
              <a:t>florecerá la vida,</a:t>
            </a:r>
            <a:br>
              <a:rPr lang="es-ES" sz="1400" b="1" i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1400" b="1" i="1" dirty="0">
                <a:solidFill>
                  <a:schemeClr val="bg1"/>
                </a:solidFill>
                <a:latin typeface="Comic Sans MS" pitchFamily="66" charset="0"/>
              </a:rPr>
              <a:t>no existirá </a:t>
            </a:r>
            <a:r>
              <a:rPr lang="es-ES" sz="1400" b="1" i="1" dirty="0" smtClean="0">
                <a:solidFill>
                  <a:schemeClr val="bg1"/>
                </a:solidFill>
                <a:latin typeface="Comic Sans MS" pitchFamily="66" charset="0"/>
              </a:rPr>
              <a:t>mi </a:t>
            </a:r>
            <a:r>
              <a:rPr lang="es-ES" sz="1400" b="1" i="1" dirty="0">
                <a:solidFill>
                  <a:schemeClr val="bg1"/>
                </a:solidFill>
                <a:latin typeface="Comic Sans MS" pitchFamily="66" charset="0"/>
              </a:rPr>
              <a:t>dolor…</a:t>
            </a:r>
            <a:endParaRPr lang="es-AR" sz="1400" b="1" i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5535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262">
        <p14:glitter pattern="hexagon"/>
      </p:transition>
    </mc:Choice>
    <mc:Fallback xmlns="">
      <p:transition spd="slow" advTm="1326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142289566CeNtbz_ph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96"/>
          <a:stretch>
            <a:fillRect/>
          </a:stretch>
        </p:blipFill>
        <p:spPr bwMode="auto">
          <a:xfrm>
            <a:off x="0" y="30731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Retângulo 4"/>
          <p:cNvSpPr>
            <a:spLocks noChangeArrowheads="1"/>
          </p:cNvSpPr>
          <p:nvPr/>
        </p:nvSpPr>
        <p:spPr bwMode="auto">
          <a:xfrm>
            <a:off x="5900473" y="4509120"/>
            <a:ext cx="32051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La noche que me quieras</a:t>
            </a:r>
            <a:b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desde el azul del cielo,</a:t>
            </a:r>
            <a:b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las estrellas celosas</a:t>
            </a:r>
            <a:b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ES" sz="1400" b="1" dirty="0">
                <a:solidFill>
                  <a:srgbClr val="002060"/>
                </a:solidFill>
                <a:latin typeface="Comic Sans MS" pitchFamily="66" charset="0"/>
              </a:rPr>
              <a:t>nos mirarán pasar</a:t>
            </a:r>
            <a:endParaRPr lang="es-AR" sz="1400" dirty="0"/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-1141" y="6468070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es-AR" b="1" dirty="0" err="1" smtClean="0">
                <a:solidFill>
                  <a:srgbClr val="002060"/>
                </a:solidFill>
              </a:rPr>
              <a:t>acnnassifslides</a:t>
            </a:r>
            <a:r>
              <a:rPr lang="es-AR" b="1" dirty="0" smtClean="0">
                <a:solidFill>
                  <a:srgbClr val="002060"/>
                </a:solidFill>
              </a:rPr>
              <a:t>   </a:t>
            </a:r>
            <a:endParaRPr lang="es-AR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353">
        <p14:prism isContent="1" isInverted="1"/>
      </p:transition>
    </mc:Choice>
    <mc:Fallback xmlns="">
      <p:transition spd="slow" advTm="1435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AR" smtClean="0"/>
              <a:t>acnnassifslides   </a:t>
            </a:r>
            <a:endParaRPr lang="es-AR"/>
          </a:p>
        </p:txBody>
      </p:sp>
      <p:sp>
        <p:nvSpPr>
          <p:cNvPr id="3" name="Retângulo 2"/>
          <p:cNvSpPr/>
          <p:nvPr/>
        </p:nvSpPr>
        <p:spPr>
          <a:xfrm>
            <a:off x="-252536" y="5085184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defRPr/>
            </a:pP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y un rayo misterioso</a:t>
            </a:r>
            <a:b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hará nido en tu pelo,</a:t>
            </a:r>
            <a:b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luciérnaga curiosa</a:t>
            </a:r>
            <a:b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que verá... ¡que eres mi consuelo</a:t>
            </a:r>
            <a:endParaRPr lang="es-AR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580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7000">
        <p14:ripple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142285553PzyPPM_ph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61"/>
          <a:stretch>
            <a:fillRect/>
          </a:stretch>
        </p:blipFill>
        <p:spPr bwMode="auto">
          <a:xfrm>
            <a:off x="0" y="-19050"/>
            <a:ext cx="9296400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tângulo 10"/>
          <p:cNvSpPr/>
          <p:nvPr/>
        </p:nvSpPr>
        <p:spPr>
          <a:xfrm>
            <a:off x="4050407" y="2754313"/>
            <a:ext cx="2016125" cy="4103687"/>
          </a:xfrm>
          <a:prstGeom prst="rect">
            <a:avLst/>
          </a:prstGeom>
          <a:solidFill>
            <a:schemeClr val="accent6">
              <a:lumMod val="40000"/>
              <a:lumOff val="60000"/>
              <a:alpha val="6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50" b="1" dirty="0">
                <a:solidFill>
                  <a:srgbClr val="002060"/>
                </a:solidFill>
                <a:latin typeface="+mn-lt"/>
                <a:cs typeface="+mn-cs"/>
              </a:rPr>
              <a:t>Recitado:</a:t>
            </a:r>
            <a:br>
              <a:rPr lang="es-ES" sz="1050" b="1" dirty="0">
                <a:solidFill>
                  <a:srgbClr val="002060"/>
                </a:solidFill>
                <a:latin typeface="+mn-lt"/>
                <a:cs typeface="+mn-cs"/>
              </a:rPr>
            </a:br>
            <a:r>
              <a:rPr lang="es-ES" sz="1050" b="1" i="1" dirty="0">
                <a:solidFill>
                  <a:srgbClr val="002060"/>
                </a:solidFill>
                <a:latin typeface="+mn-lt"/>
                <a:cs typeface="+mn-cs"/>
              </a:rPr>
              <a:t>El día que me quieras</a:t>
            </a:r>
            <a:br>
              <a:rPr lang="es-ES" sz="1050" b="1" i="1" dirty="0">
                <a:solidFill>
                  <a:srgbClr val="002060"/>
                </a:solidFill>
                <a:latin typeface="+mn-lt"/>
                <a:cs typeface="+mn-cs"/>
              </a:rPr>
            </a:br>
            <a:r>
              <a:rPr lang="es-ES" sz="1050" b="1" i="1" dirty="0">
                <a:solidFill>
                  <a:srgbClr val="002060"/>
                </a:solidFill>
                <a:latin typeface="+mn-lt"/>
                <a:cs typeface="+mn-cs"/>
              </a:rPr>
              <a:t>no habrá más que armonías,</a:t>
            </a:r>
            <a:br>
              <a:rPr lang="es-ES" sz="1050" b="1" i="1" dirty="0">
                <a:solidFill>
                  <a:srgbClr val="002060"/>
                </a:solidFill>
                <a:latin typeface="+mn-lt"/>
                <a:cs typeface="+mn-cs"/>
              </a:rPr>
            </a:br>
            <a:r>
              <a:rPr lang="es-ES" sz="1050" b="1" i="1" dirty="0">
                <a:solidFill>
                  <a:srgbClr val="002060"/>
                </a:solidFill>
                <a:latin typeface="+mn-lt"/>
                <a:cs typeface="+mn-cs"/>
              </a:rPr>
              <a:t>será clara la aurora</a:t>
            </a:r>
            <a:br>
              <a:rPr lang="es-ES" sz="1050" b="1" i="1" dirty="0">
                <a:solidFill>
                  <a:srgbClr val="002060"/>
                </a:solidFill>
                <a:latin typeface="+mn-lt"/>
                <a:cs typeface="+mn-cs"/>
              </a:rPr>
            </a:br>
            <a:r>
              <a:rPr lang="es-ES" sz="1050" b="1" i="1" dirty="0">
                <a:solidFill>
                  <a:srgbClr val="002060"/>
                </a:solidFill>
                <a:latin typeface="+mn-lt"/>
                <a:cs typeface="+mn-cs"/>
              </a:rPr>
              <a:t>y alegre el manantial.</a:t>
            </a:r>
            <a:br>
              <a:rPr lang="es-ES" sz="1050" b="1" i="1" dirty="0">
                <a:solidFill>
                  <a:srgbClr val="002060"/>
                </a:solidFill>
                <a:latin typeface="+mn-lt"/>
                <a:cs typeface="+mn-cs"/>
              </a:rPr>
            </a:br>
            <a:r>
              <a:rPr lang="es-ES" sz="1050" b="1" i="1" dirty="0">
                <a:solidFill>
                  <a:srgbClr val="002060"/>
                </a:solidFill>
                <a:latin typeface="+mn-lt"/>
                <a:cs typeface="+mn-cs"/>
              </a:rPr>
              <a:t>Traerá quieta la brisa </a:t>
            </a:r>
            <a:br>
              <a:rPr lang="es-ES" sz="1050" b="1" i="1" dirty="0">
                <a:solidFill>
                  <a:srgbClr val="002060"/>
                </a:solidFill>
                <a:latin typeface="+mn-lt"/>
                <a:cs typeface="+mn-cs"/>
              </a:rPr>
            </a:br>
            <a:r>
              <a:rPr lang="es-ES" sz="1050" b="1" i="1" dirty="0">
                <a:solidFill>
                  <a:srgbClr val="002060"/>
                </a:solidFill>
                <a:latin typeface="+mn-lt"/>
                <a:cs typeface="+mn-cs"/>
              </a:rPr>
              <a:t>rumor de melodías</a:t>
            </a:r>
            <a:br>
              <a:rPr lang="es-ES" sz="1050" b="1" i="1" dirty="0">
                <a:solidFill>
                  <a:srgbClr val="002060"/>
                </a:solidFill>
                <a:latin typeface="+mn-lt"/>
                <a:cs typeface="+mn-cs"/>
              </a:rPr>
            </a:br>
            <a:r>
              <a:rPr lang="es-ES" sz="1050" b="1" i="1" dirty="0">
                <a:solidFill>
                  <a:srgbClr val="002060"/>
                </a:solidFill>
                <a:latin typeface="+mn-lt"/>
                <a:cs typeface="+mn-cs"/>
              </a:rPr>
              <a:t>y nos darán las fuentes</a:t>
            </a:r>
            <a:br>
              <a:rPr lang="es-ES" sz="1050" b="1" i="1" dirty="0">
                <a:solidFill>
                  <a:srgbClr val="002060"/>
                </a:solidFill>
                <a:latin typeface="+mn-lt"/>
                <a:cs typeface="+mn-cs"/>
              </a:rPr>
            </a:br>
            <a:r>
              <a:rPr lang="es-ES" sz="1050" b="1" i="1" dirty="0">
                <a:solidFill>
                  <a:srgbClr val="002060"/>
                </a:solidFill>
                <a:latin typeface="+mn-lt"/>
                <a:cs typeface="+mn-cs"/>
              </a:rPr>
              <a:t>su canto de cristal.</a:t>
            </a:r>
            <a:br>
              <a:rPr lang="es-ES" sz="1050" b="1" i="1" dirty="0">
                <a:solidFill>
                  <a:srgbClr val="002060"/>
                </a:solidFill>
                <a:latin typeface="+mn-lt"/>
                <a:cs typeface="+mn-cs"/>
              </a:rPr>
            </a:br>
            <a:r>
              <a:rPr lang="es-ES" sz="1050" b="1" i="1" dirty="0">
                <a:solidFill>
                  <a:srgbClr val="002060"/>
                </a:solidFill>
                <a:latin typeface="+mn-lt"/>
                <a:cs typeface="+mn-cs"/>
              </a:rPr>
              <a:t>El día que me quieras</a:t>
            </a:r>
            <a:br>
              <a:rPr lang="es-ES" sz="1050" b="1" i="1" dirty="0">
                <a:solidFill>
                  <a:srgbClr val="002060"/>
                </a:solidFill>
                <a:latin typeface="+mn-lt"/>
                <a:cs typeface="+mn-cs"/>
              </a:rPr>
            </a:br>
            <a:r>
              <a:rPr lang="es-ES" sz="1050" b="1" i="1" dirty="0">
                <a:solidFill>
                  <a:srgbClr val="002060"/>
                </a:solidFill>
                <a:latin typeface="+mn-lt"/>
                <a:cs typeface="+mn-cs"/>
              </a:rPr>
              <a:t>endulzará sus cuerdas</a:t>
            </a:r>
            <a:br>
              <a:rPr lang="es-ES" sz="1050" b="1" i="1" dirty="0">
                <a:solidFill>
                  <a:srgbClr val="002060"/>
                </a:solidFill>
                <a:latin typeface="+mn-lt"/>
                <a:cs typeface="+mn-cs"/>
              </a:rPr>
            </a:br>
            <a:r>
              <a:rPr lang="es-ES" sz="1050" b="1" i="1" dirty="0">
                <a:solidFill>
                  <a:srgbClr val="002060"/>
                </a:solidFill>
                <a:latin typeface="+mn-lt"/>
                <a:cs typeface="+mn-cs"/>
              </a:rPr>
              <a:t>el pájaro cantor,</a:t>
            </a:r>
            <a:br>
              <a:rPr lang="es-ES" sz="1050" b="1" i="1" dirty="0">
                <a:solidFill>
                  <a:srgbClr val="002060"/>
                </a:solidFill>
                <a:latin typeface="+mn-lt"/>
                <a:cs typeface="+mn-cs"/>
              </a:rPr>
            </a:br>
            <a:r>
              <a:rPr lang="es-ES" sz="1050" b="1" i="1" dirty="0">
                <a:solidFill>
                  <a:srgbClr val="002060"/>
                </a:solidFill>
                <a:latin typeface="+mn-lt"/>
                <a:cs typeface="+mn-cs"/>
              </a:rPr>
              <a:t>florecerá la vida,</a:t>
            </a:r>
            <a:br>
              <a:rPr lang="es-ES" sz="1050" b="1" i="1" dirty="0">
                <a:solidFill>
                  <a:srgbClr val="002060"/>
                </a:solidFill>
                <a:latin typeface="+mn-lt"/>
                <a:cs typeface="+mn-cs"/>
              </a:rPr>
            </a:br>
            <a:r>
              <a:rPr lang="es-ES" sz="1050" b="1" i="1" dirty="0">
                <a:solidFill>
                  <a:srgbClr val="002060"/>
                </a:solidFill>
                <a:latin typeface="+mn-lt"/>
                <a:cs typeface="+mn-cs"/>
              </a:rPr>
              <a:t>no existirá el dolor...</a:t>
            </a:r>
            <a:br>
              <a:rPr lang="es-ES" sz="1050" b="1" i="1" dirty="0">
                <a:solidFill>
                  <a:srgbClr val="002060"/>
                </a:solidFill>
                <a:latin typeface="+mn-lt"/>
                <a:cs typeface="+mn-cs"/>
              </a:rPr>
            </a:br>
            <a:r>
              <a:rPr lang="es-ES" sz="1050" b="1" dirty="0">
                <a:solidFill>
                  <a:srgbClr val="002060"/>
                </a:solidFill>
                <a:latin typeface="+mn-lt"/>
                <a:cs typeface="+mn-cs"/>
              </a:rPr>
              <a:t/>
            </a:r>
            <a:br>
              <a:rPr lang="es-ES" sz="1050" b="1" dirty="0">
                <a:solidFill>
                  <a:srgbClr val="002060"/>
                </a:solidFill>
                <a:latin typeface="+mn-lt"/>
                <a:cs typeface="+mn-cs"/>
              </a:rPr>
            </a:br>
            <a:r>
              <a:rPr lang="es-ES" sz="1050" b="1" dirty="0">
                <a:solidFill>
                  <a:srgbClr val="002060"/>
                </a:solidFill>
                <a:latin typeface="+mn-lt"/>
                <a:cs typeface="+mn-cs"/>
              </a:rPr>
              <a:t>La noche que me quieras</a:t>
            </a:r>
            <a:br>
              <a:rPr lang="es-ES" sz="1050" b="1" dirty="0">
                <a:solidFill>
                  <a:srgbClr val="002060"/>
                </a:solidFill>
                <a:latin typeface="+mn-lt"/>
                <a:cs typeface="+mn-cs"/>
              </a:rPr>
            </a:br>
            <a:r>
              <a:rPr lang="es-ES" sz="1050" b="1" dirty="0">
                <a:solidFill>
                  <a:srgbClr val="002060"/>
                </a:solidFill>
                <a:latin typeface="+mn-lt"/>
                <a:cs typeface="+mn-cs"/>
              </a:rPr>
              <a:t>desde el azul del cielo,</a:t>
            </a:r>
            <a:br>
              <a:rPr lang="es-ES" sz="1050" b="1" dirty="0">
                <a:solidFill>
                  <a:srgbClr val="002060"/>
                </a:solidFill>
                <a:latin typeface="+mn-lt"/>
                <a:cs typeface="+mn-cs"/>
              </a:rPr>
            </a:br>
            <a:r>
              <a:rPr lang="es-ES" sz="1050" b="1" dirty="0">
                <a:solidFill>
                  <a:srgbClr val="002060"/>
                </a:solidFill>
                <a:latin typeface="+mn-lt"/>
                <a:cs typeface="+mn-cs"/>
              </a:rPr>
              <a:t>las estrellas celosas</a:t>
            </a:r>
            <a:br>
              <a:rPr lang="es-ES" sz="1050" b="1" dirty="0">
                <a:solidFill>
                  <a:srgbClr val="002060"/>
                </a:solidFill>
                <a:latin typeface="+mn-lt"/>
                <a:cs typeface="+mn-cs"/>
              </a:rPr>
            </a:br>
            <a:r>
              <a:rPr lang="es-ES" sz="1050" b="1" dirty="0">
                <a:solidFill>
                  <a:srgbClr val="002060"/>
                </a:solidFill>
                <a:latin typeface="+mn-lt"/>
                <a:cs typeface="+mn-cs"/>
              </a:rPr>
              <a:t>nos mirarán pasar</a:t>
            </a:r>
            <a:br>
              <a:rPr lang="es-ES" sz="1050" b="1" dirty="0">
                <a:solidFill>
                  <a:srgbClr val="002060"/>
                </a:solidFill>
                <a:latin typeface="+mn-lt"/>
                <a:cs typeface="+mn-cs"/>
              </a:rPr>
            </a:br>
            <a:r>
              <a:rPr lang="es-ES" sz="1050" b="1" dirty="0">
                <a:solidFill>
                  <a:srgbClr val="002060"/>
                </a:solidFill>
                <a:latin typeface="+mn-lt"/>
                <a:cs typeface="+mn-cs"/>
              </a:rPr>
              <a:t>y un rayo misterioso</a:t>
            </a:r>
            <a:br>
              <a:rPr lang="es-ES" sz="1050" b="1" dirty="0">
                <a:solidFill>
                  <a:srgbClr val="002060"/>
                </a:solidFill>
                <a:latin typeface="+mn-lt"/>
                <a:cs typeface="+mn-cs"/>
              </a:rPr>
            </a:br>
            <a:r>
              <a:rPr lang="es-ES" sz="1050" b="1" dirty="0">
                <a:solidFill>
                  <a:srgbClr val="002060"/>
                </a:solidFill>
                <a:latin typeface="+mn-lt"/>
                <a:cs typeface="+mn-cs"/>
              </a:rPr>
              <a:t>hará nido en tu pelo,</a:t>
            </a:r>
            <a:br>
              <a:rPr lang="es-ES" sz="1050" b="1" dirty="0">
                <a:solidFill>
                  <a:srgbClr val="002060"/>
                </a:solidFill>
                <a:latin typeface="+mn-lt"/>
                <a:cs typeface="+mn-cs"/>
              </a:rPr>
            </a:br>
            <a:r>
              <a:rPr lang="es-ES" sz="1050" b="1" dirty="0">
                <a:solidFill>
                  <a:srgbClr val="002060"/>
                </a:solidFill>
                <a:latin typeface="+mn-lt"/>
                <a:cs typeface="+mn-cs"/>
              </a:rPr>
              <a:t>luciérnaga curiosa</a:t>
            </a:r>
            <a:br>
              <a:rPr lang="es-ES" sz="1050" b="1" dirty="0">
                <a:solidFill>
                  <a:srgbClr val="002060"/>
                </a:solidFill>
                <a:latin typeface="+mn-lt"/>
                <a:cs typeface="+mn-cs"/>
              </a:rPr>
            </a:br>
            <a:r>
              <a:rPr lang="es-ES" sz="1050" b="1" dirty="0">
                <a:solidFill>
                  <a:srgbClr val="002060"/>
                </a:solidFill>
                <a:latin typeface="+mn-lt"/>
                <a:cs typeface="+mn-cs"/>
              </a:rPr>
              <a:t>que verá... ¡que eres mi consuelo!</a:t>
            </a:r>
            <a:endParaRPr lang="es-AR" sz="1050" b="1" dirty="0">
              <a:solidFill>
                <a:srgbClr val="002060"/>
              </a:solidFill>
              <a:latin typeface="+mn-lt"/>
              <a:cs typeface="+mn-cs"/>
            </a:endParaRPr>
          </a:p>
        </p:txBody>
      </p:sp>
      <p:sp>
        <p:nvSpPr>
          <p:cNvPr id="8196" name="CaixaDeTexto 6"/>
          <p:cNvSpPr txBox="1">
            <a:spLocks noChangeArrowheads="1"/>
          </p:cNvSpPr>
          <p:nvPr/>
        </p:nvSpPr>
        <p:spPr bwMode="auto">
          <a:xfrm>
            <a:off x="7235825" y="5084763"/>
            <a:ext cx="1908175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AR" altLang="pt-BR" sz="1100">
                <a:solidFill>
                  <a:schemeClr val="bg1"/>
                </a:solidFill>
              </a:rPr>
              <a:t>Imagens: Internet</a:t>
            </a:r>
          </a:p>
        </p:txBody>
      </p:sp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6547420"/>
              </p:ext>
            </p:extLst>
          </p:nvPr>
        </p:nvGraphicFramePr>
        <p:xfrm>
          <a:off x="2339752" y="1988840"/>
          <a:ext cx="2555875" cy="693364"/>
        </p:xfrm>
        <a:graphic>
          <a:graphicData uri="http://schemas.openxmlformats.org/drawingml/2006/table">
            <a:tbl>
              <a:tblPr/>
              <a:tblGrid>
                <a:gridCol w="2555875"/>
              </a:tblGrid>
              <a:tr h="2528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itchFamily="66" charset="0"/>
                          <a:ea typeface="Times New Roman" pitchFamily="18" charset="0"/>
                          <a:cs typeface="Arial" charset="0"/>
                        </a:rPr>
                        <a:t>El día que me quieras</a:t>
                      </a:r>
                      <a:endParaRPr kumimoji="0" lang="pt-B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525" marR="9525" marT="9511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3D69B">
                        <a:alpha val="60000"/>
                      </a:srgbClr>
                    </a:solidFill>
                  </a:tcPr>
                </a:tc>
              </a:tr>
              <a:tr h="1464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itchFamily="66" charset="0"/>
                          <a:ea typeface="Times New Roman" pitchFamily="18" charset="0"/>
                          <a:cs typeface="Arial" charset="0"/>
                        </a:rPr>
                        <a:t>Canción</a:t>
                      </a:r>
                      <a:r>
                        <a:rPr kumimoji="0" lang="pt-B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itchFamily="66" charset="0"/>
                          <a:ea typeface="Times New Roman" pitchFamily="18" charset="0"/>
                          <a:cs typeface="Arial" charset="0"/>
                        </a:rPr>
                        <a:t> 1935</a:t>
                      </a:r>
                      <a:endParaRPr kumimoji="0" lang="pt-B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525" marR="9525" marT="9511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3D69B">
                        <a:alpha val="60000"/>
                      </a:srgbClr>
                    </a:solidFill>
                  </a:tcPr>
                </a:tc>
              </a:tr>
              <a:tr h="1464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itchFamily="66" charset="0"/>
                          <a:ea typeface="Times New Roman" pitchFamily="18" charset="0"/>
                          <a:cs typeface="Arial" charset="0"/>
                        </a:rPr>
                        <a:t>Música:  Carlos Gardel</a:t>
                      </a:r>
                      <a:endParaRPr kumimoji="0" lang="pt-B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525" marR="9525" marT="9511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3D69B">
                        <a:alpha val="60000"/>
                      </a:srgbClr>
                    </a:solidFill>
                  </a:tcPr>
                </a:tc>
              </a:tr>
              <a:tr h="1464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itchFamily="66" charset="0"/>
                          <a:ea typeface="Times New Roman" pitchFamily="18" charset="0"/>
                          <a:cs typeface="Arial" charset="0"/>
                        </a:rPr>
                        <a:t>Letra:  Alfredo Le </a:t>
                      </a:r>
                      <a:r>
                        <a:rPr kumimoji="0" lang="pt-BR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itchFamily="66" charset="0"/>
                          <a:ea typeface="Times New Roman" pitchFamily="18" charset="0"/>
                          <a:cs typeface="Arial" charset="0"/>
                        </a:rPr>
                        <a:t>Pera</a:t>
                      </a:r>
                      <a:endParaRPr kumimoji="0" lang="pt-B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525" marR="9525" marT="9511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3D69B">
                        <a:alpha val="6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8202" name="Espaço Reservado para Rodapé 7"/>
          <p:cNvSpPr>
            <a:spLocks noGrp="1"/>
          </p:cNvSpPr>
          <p:nvPr>
            <p:ph type="ftr" sz="quarter" idx="11"/>
          </p:nvPr>
        </p:nvSpPr>
        <p:spPr bwMode="auto">
          <a:xfrm>
            <a:off x="7164388" y="6381750"/>
            <a:ext cx="1800225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AR" altLang="pt-BR" sz="1600" b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acnnassifslides   </a:t>
            </a:r>
          </a:p>
        </p:txBody>
      </p:sp>
      <p:sp>
        <p:nvSpPr>
          <p:cNvPr id="12" name="Retângulo 11"/>
          <p:cNvSpPr/>
          <p:nvPr/>
        </p:nvSpPr>
        <p:spPr>
          <a:xfrm>
            <a:off x="6804248" y="5661248"/>
            <a:ext cx="233975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kern="10" dirty="0">
                <a:ln w="9525">
                  <a:solidFill>
                    <a:srgbClr val="FF33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chemeClr val="bg1">
                        <a:gamma/>
                        <a:shade val="76078"/>
                        <a:invGamma/>
                      </a:schemeClr>
                    </a:gs>
                    <a:gs pos="50000">
                      <a:schemeClr val="bg1"/>
                    </a:gs>
                    <a:gs pos="100000">
                      <a:schemeClr val="bg1">
                        <a:gamma/>
                        <a:shade val="76078"/>
                        <a:invGamma/>
                      </a:schemeClr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KEUKENHOF</a:t>
            </a:r>
          </a:p>
          <a:p>
            <a:pPr algn="ctr">
              <a:defRPr/>
            </a:pPr>
            <a:r>
              <a:rPr lang="es-AR" kern="10" dirty="0">
                <a:ln w="9525">
                  <a:solidFill>
                    <a:srgbClr val="FF33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chemeClr val="bg1">
                        <a:gamma/>
                        <a:shade val="76078"/>
                        <a:invGamma/>
                      </a:schemeClr>
                    </a:gs>
                    <a:gs pos="50000">
                      <a:schemeClr val="bg1"/>
                    </a:gs>
                    <a:gs pos="100000">
                      <a:schemeClr val="bg1">
                        <a:gamma/>
                        <a:shade val="76078"/>
                        <a:invGamma/>
                      </a:schemeClr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( Holanda)</a:t>
            </a:r>
            <a:endParaRPr lang="es-AR" dirty="0"/>
          </a:p>
        </p:txBody>
      </p:sp>
      <p:sp>
        <p:nvSpPr>
          <p:cNvPr id="8204" name="Retângulo 12"/>
          <p:cNvSpPr>
            <a:spLocks noChangeArrowheads="1"/>
          </p:cNvSpPr>
          <p:nvPr/>
        </p:nvSpPr>
        <p:spPr bwMode="auto">
          <a:xfrm>
            <a:off x="6443663" y="5300663"/>
            <a:ext cx="27003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altLang="pt-BR" b="1">
                <a:solidFill>
                  <a:schemeClr val="bg1"/>
                </a:solidFill>
              </a:rPr>
              <a:t>JARDIM  DA  EUROPA</a:t>
            </a:r>
          </a:p>
        </p:txBody>
      </p:sp>
      <p:sp>
        <p:nvSpPr>
          <p:cNvPr id="2" name="Retângulo 1"/>
          <p:cNvSpPr/>
          <p:nvPr/>
        </p:nvSpPr>
        <p:spPr>
          <a:xfrm>
            <a:off x="1463675" y="2763838"/>
            <a:ext cx="2627313" cy="4094162"/>
          </a:xfrm>
          <a:prstGeom prst="rect">
            <a:avLst/>
          </a:prstGeom>
          <a:solidFill>
            <a:srgbClr val="B9D59D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Acaricia mi ensue</a:t>
            </a:r>
            <a:r>
              <a:rPr lang="es-ES" sz="1000" b="1" dirty="0">
                <a:solidFill>
                  <a:srgbClr val="002060"/>
                </a:solidFill>
                <a:latin typeface="Calibri" pitchFamily="34" charset="0"/>
                <a:cs typeface="Times New Roman" pitchFamily="18" charset="0"/>
              </a:rPr>
              <a:t>ñ</a:t>
            </a:r>
            <a: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o</a:t>
            </a:r>
            <a:b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el suave murmullo de tu suspirar,</a:t>
            </a:r>
            <a:b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ES" sz="1000" b="1" dirty="0">
                <a:solidFill>
                  <a:srgbClr val="002060"/>
                </a:solidFill>
                <a:latin typeface="Calibri" pitchFamily="34" charset="0"/>
                <a:cs typeface="Times New Roman" pitchFamily="18" charset="0"/>
              </a:rPr>
              <a:t>¡</a:t>
            </a:r>
            <a: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como r</a:t>
            </a:r>
            <a:r>
              <a:rPr lang="es-ES" sz="1000" b="1" dirty="0">
                <a:solidFill>
                  <a:srgbClr val="002060"/>
                </a:solidFill>
                <a:latin typeface="Calibri" pitchFamily="34" charset="0"/>
                <a:cs typeface="Times New Roman" pitchFamily="18" charset="0"/>
              </a:rPr>
              <a:t>í</a:t>
            </a:r>
            <a: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e la vida</a:t>
            </a:r>
            <a:b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si tus ojos negros me quieren mirar!</a:t>
            </a:r>
            <a:b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Y si es m</a:t>
            </a:r>
            <a:r>
              <a:rPr lang="es-ES" sz="1000" b="1" dirty="0">
                <a:solidFill>
                  <a:srgbClr val="002060"/>
                </a:solidFill>
                <a:latin typeface="Calibri" pitchFamily="34" charset="0"/>
                <a:cs typeface="Times New Roman" pitchFamily="18" charset="0"/>
              </a:rPr>
              <a:t>í</a:t>
            </a:r>
            <a: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o el amparo</a:t>
            </a:r>
            <a:b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de tu risa leve que es como un cantar,</a:t>
            </a:r>
            <a:b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ella aquieta mi herida,</a:t>
            </a:r>
            <a:b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ES" sz="1000" b="1" dirty="0">
                <a:solidFill>
                  <a:srgbClr val="002060"/>
                </a:solidFill>
                <a:latin typeface="Calibri" pitchFamily="34" charset="0"/>
                <a:cs typeface="Times New Roman" pitchFamily="18" charset="0"/>
              </a:rPr>
              <a:t>¡</a:t>
            </a:r>
            <a: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todo, todo se olvida..!</a:t>
            </a:r>
            <a:b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/>
            </a:r>
            <a:b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El d</a:t>
            </a:r>
            <a:r>
              <a:rPr lang="es-ES" sz="1000" b="1" dirty="0">
                <a:solidFill>
                  <a:srgbClr val="002060"/>
                </a:solidFill>
                <a:latin typeface="Calibri" pitchFamily="34" charset="0"/>
                <a:cs typeface="Times New Roman" pitchFamily="18" charset="0"/>
              </a:rPr>
              <a:t>í</a:t>
            </a:r>
            <a: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a que me quieras</a:t>
            </a:r>
            <a:b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la rosas que engalana</a:t>
            </a:r>
            <a:b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se vestir</a:t>
            </a:r>
            <a:r>
              <a:rPr lang="es-ES" sz="1000" b="1" dirty="0">
                <a:solidFill>
                  <a:srgbClr val="002060"/>
                </a:solidFill>
                <a:latin typeface="Calibri" pitchFamily="34" charset="0"/>
                <a:cs typeface="Times New Roman" pitchFamily="18" charset="0"/>
              </a:rPr>
              <a:t>á</a:t>
            </a:r>
            <a: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 de fiesta</a:t>
            </a:r>
            <a:b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con su mejor color.</a:t>
            </a:r>
            <a:b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Al viento las campanas</a:t>
            </a:r>
            <a:b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dir</a:t>
            </a:r>
            <a:r>
              <a:rPr lang="es-ES" sz="1000" b="1" dirty="0">
                <a:solidFill>
                  <a:srgbClr val="002060"/>
                </a:solidFill>
                <a:latin typeface="Calibri" pitchFamily="34" charset="0"/>
                <a:cs typeface="Times New Roman" pitchFamily="18" charset="0"/>
              </a:rPr>
              <a:t>á</a:t>
            </a:r>
            <a: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n que ya eres m</a:t>
            </a:r>
            <a:r>
              <a:rPr lang="es-ES" sz="1000" b="1" dirty="0">
                <a:solidFill>
                  <a:srgbClr val="002060"/>
                </a:solidFill>
                <a:latin typeface="Calibri" pitchFamily="34" charset="0"/>
                <a:cs typeface="Times New Roman" pitchFamily="18" charset="0"/>
              </a:rPr>
              <a:t>í</a:t>
            </a:r>
            <a: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a</a:t>
            </a:r>
            <a:b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y locas las fontanas</a:t>
            </a:r>
            <a:b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me contar</a:t>
            </a:r>
            <a:r>
              <a:rPr lang="es-ES" sz="1000" b="1" dirty="0">
                <a:solidFill>
                  <a:srgbClr val="002060"/>
                </a:solidFill>
                <a:latin typeface="Calibri" pitchFamily="34" charset="0"/>
                <a:cs typeface="Times New Roman" pitchFamily="18" charset="0"/>
              </a:rPr>
              <a:t>á</a:t>
            </a:r>
            <a: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n tu amor.</a:t>
            </a:r>
          </a:p>
          <a:p>
            <a:pPr>
              <a:defRPr/>
            </a:pPr>
            <a:endParaRPr lang="es-ES" sz="1000" b="1" dirty="0">
              <a:solidFill>
                <a:srgbClr val="002060"/>
              </a:solidFill>
              <a:latin typeface="Comic Sans MS" pitchFamily="66" charset="0"/>
              <a:cs typeface="Times New Roman" pitchFamily="18" charset="0"/>
            </a:endParaRPr>
          </a:p>
          <a:p>
            <a:pPr>
              <a:defRPr/>
            </a:pPr>
            <a: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 La noche que me quieras</a:t>
            </a:r>
            <a:b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desde el azul del cielo,</a:t>
            </a:r>
            <a:b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las estrellas celosas</a:t>
            </a:r>
            <a:b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nos mirarán pasar</a:t>
            </a:r>
            <a:b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y un rayo misterioso</a:t>
            </a:r>
            <a:b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hará nido en tu pelo,</a:t>
            </a:r>
            <a:b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luciérnaga curiosa</a:t>
            </a:r>
            <a:b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es-ES" sz="1000" b="1" dirty="0">
                <a:solidFill>
                  <a:srgbClr val="002060"/>
                </a:solidFill>
                <a:latin typeface="Comic Sans MS" pitchFamily="66" charset="0"/>
                <a:cs typeface="Times New Roman" pitchFamily="18" charset="0"/>
              </a:rPr>
              <a:t>que verá...¡que eres mi consuelo..!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98662">
        <p14:shred/>
      </p:transition>
    </mc:Choice>
    <mc:Fallback xmlns="">
      <p:transition spd="slow" advTm="19866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dia queme quieras  - Carlos Gardel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dia queme quieras  - Carlos Gardel</Template>
  <TotalTime>62</TotalTime>
  <Words>92</Words>
  <Application>Microsoft Office PowerPoint</Application>
  <PresentationFormat>Apresentação na tela (4:3)</PresentationFormat>
  <Paragraphs>35</Paragraphs>
  <Slides>12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3" baseType="lpstr">
      <vt:lpstr>El dia queme quieras  - Carlos Gardel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10</cp:revision>
  <dcterms:created xsi:type="dcterms:W3CDTF">2016-10-03T17:53:10Z</dcterms:created>
  <dcterms:modified xsi:type="dcterms:W3CDTF">2016-10-03T18:59:03Z</dcterms:modified>
</cp:coreProperties>
</file>