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1"/>
  </p:notesMasterIdLst>
  <p:sldIdLst>
    <p:sldId id="257" r:id="rId2"/>
    <p:sldId id="258" r:id="rId3"/>
    <p:sldId id="268" r:id="rId4"/>
    <p:sldId id="264" r:id="rId5"/>
    <p:sldId id="267" r:id="rId6"/>
    <p:sldId id="262" r:id="rId7"/>
    <p:sldId id="265" r:id="rId8"/>
    <p:sldId id="266" r:id="rId9"/>
    <p:sldId id="263" r:id="rId10"/>
  </p:sldIdLst>
  <p:sldSz cx="9144000" cy="6858000" type="screen4x3"/>
  <p:notesSz cx="6858000" cy="9144000"/>
  <p:defaultTextStyle>
    <a:defPPr>
      <a:defRPr lang="es-A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tQhIccB5i7FpXCgX6iRAcg==" hashData="FukEwOhot5XEvTuq9a3D+5DA0Y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9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08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B9F7C3DF-A9F5-4351-B7CB-8A19506AA9A0}" type="datetimeFigureOut">
              <a:rPr lang="pt-BR"/>
              <a:pPr>
                <a:defRPr/>
              </a:pPr>
              <a:t>30/06/2013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noProof="0" smtClean="0"/>
              <a:t>Clique para editar os estilos do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  <a:endParaRPr lang="pt-BR" noProof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82707EC8-EDC4-4E13-94A8-948CE5CA7B3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7536340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smtClean="0"/>
          </a:p>
        </p:txBody>
      </p:sp>
      <p:sp>
        <p:nvSpPr>
          <p:cNvPr id="819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3E20ABA-FDD0-4D70-8E9D-7FB420C46A5D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pt-B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CDF18A1-E364-455C-A4D6-2F58ED9797EE}" type="datetime1">
              <a:rPr lang="pt-BR" smtClean="0"/>
              <a:t>30/06/2013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t-BR" smtClean="0"/>
              <a:t>acnnassifslides </a:t>
            </a: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7ADB13D-ADCC-40A1-A4F3-4F1B476E19A7}" type="slidenum">
              <a:rPr lang="pt-BR" smtClean="0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508023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38EB42F-5EC9-4DEE-9083-38D1421E20C6}" type="datetime1">
              <a:rPr lang="pt-BR" smtClean="0"/>
              <a:t>30/06/2013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t-BR" smtClean="0"/>
              <a:t>acnnassifslides </a:t>
            </a: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C9E1A31-05C5-427F-94CC-456C96468625}" type="slidenum">
              <a:rPr lang="pt-BR" smtClean="0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319588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DDC8204-9E87-42D0-A430-650276E6385C}" type="datetime1">
              <a:rPr lang="pt-BR" smtClean="0"/>
              <a:t>30/06/2013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t-BR" smtClean="0"/>
              <a:t>acnnassifslides </a:t>
            </a: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00F51FE-298C-428F-9988-C4BD89FA575E}" type="slidenum">
              <a:rPr lang="pt-BR" smtClean="0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142518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CC7C0E7-2BA0-4DBD-99A4-6481D1FD514C}" type="datetime1">
              <a:rPr lang="pt-BR" smtClean="0"/>
              <a:t>30/06/2013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t-BR" smtClean="0"/>
              <a:t>acnnassifslides </a:t>
            </a: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250E8C-635E-43E0-93D6-4942A870360E}" type="slidenum">
              <a:rPr lang="pt-BR" smtClean="0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67727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2D35D8A-546A-4399-933A-4472B8B4A702}" type="datetime1">
              <a:rPr lang="pt-BR" smtClean="0"/>
              <a:t>30/06/2013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t-BR" smtClean="0"/>
              <a:t>acnnassifslides </a:t>
            </a:r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E51E394-5739-4AC6-8D07-F2BD8E447DA6}" type="slidenum">
              <a:rPr lang="pt-BR" smtClean="0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582937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4A19415-897F-41B4-94B4-7BE88A6923A7}" type="datetime1">
              <a:rPr lang="pt-BR" smtClean="0"/>
              <a:t>30/06/2013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t-BR" smtClean="0"/>
              <a:t>acnnassifslides </a:t>
            </a:r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73CB20E-34AD-4228-8F05-1BA524983D43}" type="slidenum">
              <a:rPr lang="pt-BR" smtClean="0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655193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70D2736-9A0A-41F4-A26A-431027018103}" type="datetime1">
              <a:rPr lang="pt-BR" smtClean="0"/>
              <a:t>30/06/2013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t-BR" smtClean="0"/>
              <a:t>acnnassifslides </a:t>
            </a:r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FEB5D28-814B-455A-9F4E-C48A920BDDAA}" type="slidenum">
              <a:rPr lang="pt-BR" smtClean="0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535027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7478E71-7A3C-49B3-A32F-32DF15F35BD9}" type="datetime1">
              <a:rPr lang="pt-BR" smtClean="0"/>
              <a:t>30/06/2013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t-BR" smtClean="0"/>
              <a:t>acnnassifslides </a:t>
            </a: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E7E0151-1C62-4C2C-8C8A-04E3BB1B19B2}" type="slidenum">
              <a:rPr lang="pt-BR" smtClean="0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610474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A280A7F-C01C-4DFC-AD0C-73774079DBDC}" type="datetime1">
              <a:rPr lang="pt-BR" smtClean="0"/>
              <a:t>30/06/2013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t-BR" smtClean="0"/>
              <a:t>acnnassifslides </a:t>
            </a: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BA5DE0D-5A97-46A0-AA99-F30BA69900A8}" type="slidenum">
              <a:rPr lang="pt-BR" smtClean="0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302831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48E8A2C-492C-4257-9943-B50715647C15}" type="datetime1">
              <a:rPr lang="pt-BR" smtClean="0"/>
              <a:t>30/06/2013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t-BR" smtClean="0"/>
              <a:t>acnnassifslides </a:t>
            </a: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B3C6CCE-FCCA-470C-867E-7B8B172EC1B5}" type="slidenum">
              <a:rPr lang="pt-BR" smtClean="0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490434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E5BCDC8-25D0-4F5E-BD0F-47A8CDDD6894}" type="datetime1">
              <a:rPr lang="pt-BR" smtClean="0"/>
              <a:t>30/06/2013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t-BR" smtClean="0"/>
              <a:t>acnnassifslides </a:t>
            </a: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F18DD70-E9B7-49E6-B49C-E508EF8A45E4}" type="slidenum">
              <a:rPr lang="pt-BR" smtClean="0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235154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CF2E9919-ED5F-41FA-B6C5-69EC5519159B}" type="datetime1">
              <a:rPr lang="pt-BR" smtClean="0"/>
              <a:t>30/06/2013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r>
              <a:rPr lang="pt-BR" smtClean="0"/>
              <a:t>acnnassifslides </a:t>
            </a: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1997FC77-7D9A-4823-8F2A-DD6F59495862}" type="slidenum">
              <a:rPr lang="pt-BR" smtClean="0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996652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Espaço Reservado para Rodapé 1"/>
          <p:cNvSpPr>
            <a:spLocks noGrp="1"/>
          </p:cNvSpPr>
          <p:nvPr>
            <p:ph type="ftr" sz="quarter" idx="11"/>
          </p:nvPr>
        </p:nvSpPr>
        <p:spPr bwMode="auto">
          <a:xfrm>
            <a:off x="3276600" y="6093296"/>
            <a:ext cx="2895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pt-BR" sz="1600" b="1" dirty="0" smtClean="0">
                <a:solidFill>
                  <a:schemeClr val="bg1"/>
                </a:solidFill>
              </a:rPr>
              <a:t>Formatação: </a:t>
            </a:r>
            <a:r>
              <a:rPr lang="pt-BR" sz="1600" b="1" dirty="0" err="1" smtClean="0">
                <a:solidFill>
                  <a:schemeClr val="bg1"/>
                </a:solidFill>
              </a:rPr>
              <a:t>acnnassifslides</a:t>
            </a:r>
            <a:r>
              <a:rPr lang="pt-BR" sz="1600" b="1" dirty="0" smtClean="0">
                <a:solidFill>
                  <a:schemeClr val="bg1"/>
                </a:solidFill>
              </a:rPr>
              <a:t>  29/06/2013</a:t>
            </a:r>
            <a:endParaRPr lang="pt-BR" sz="1600" b="1" dirty="0">
              <a:solidFill>
                <a:schemeClr val="bg1"/>
              </a:solidFill>
            </a:endParaRPr>
          </a:p>
        </p:txBody>
      </p:sp>
      <p:sp>
        <p:nvSpPr>
          <p:cNvPr id="4" name="CaixaDeTexto 3"/>
          <p:cNvSpPr txBox="1">
            <a:spLocks noChangeArrowheads="1"/>
          </p:cNvSpPr>
          <p:nvPr/>
        </p:nvSpPr>
        <p:spPr bwMode="auto">
          <a:xfrm>
            <a:off x="5651500" y="2997200"/>
            <a:ext cx="2449513" cy="1016000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pt-BR" sz="2000" i="1" dirty="0">
                <a:solidFill>
                  <a:schemeClr val="bg1"/>
                </a:solidFill>
                <a:latin typeface="Arial Black" pitchFamily="34" charset="0"/>
              </a:rPr>
              <a:t>NOITE CHEIA DE ESTRELAS</a:t>
            </a:r>
          </a:p>
          <a:p>
            <a:pPr algn="ctr"/>
            <a:r>
              <a:rPr lang="pt-BR" sz="2000" i="1" dirty="0">
                <a:solidFill>
                  <a:schemeClr val="bg1"/>
                </a:solidFill>
                <a:latin typeface="Arial Black" pitchFamily="34" charset="0"/>
              </a:rPr>
              <a:t> </a:t>
            </a:r>
          </a:p>
        </p:txBody>
      </p:sp>
      <p:sp>
        <p:nvSpPr>
          <p:cNvPr id="2052" name="Retângulo 5"/>
          <p:cNvSpPr>
            <a:spLocks noChangeArrowheads="1"/>
          </p:cNvSpPr>
          <p:nvPr/>
        </p:nvSpPr>
        <p:spPr bwMode="auto">
          <a:xfrm>
            <a:off x="5580063" y="3644900"/>
            <a:ext cx="254476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s-AR" sz="1200" b="1">
                <a:solidFill>
                  <a:schemeClr val="bg1"/>
                </a:solidFill>
                <a:latin typeface="Trebuchet MS" pitchFamily="34" charset="0"/>
                <a:cs typeface="Times New Roman" pitchFamily="18" charset="0"/>
              </a:rPr>
              <a:t>Composição: Cândido das Neves</a:t>
            </a:r>
            <a:r>
              <a:rPr lang="es-AR" sz="2000" b="1">
                <a:solidFill>
                  <a:schemeClr val="bg1"/>
                </a:solidFill>
              </a:rPr>
              <a:t> </a:t>
            </a:r>
            <a:endParaRPr lang="es-AR" sz="3600" b="1">
              <a:solidFill>
                <a:schemeClr val="bg1"/>
              </a:solidFill>
            </a:endParaRPr>
          </a:p>
        </p:txBody>
      </p:sp>
      <p:pic>
        <p:nvPicPr>
          <p:cNvPr id="7" name="Silv1064.wav">
            <a:hlinkClick r:id="" action="ppaction://media"/>
          </p:cNvPr>
          <p:cNvPicPr>
            <a:picLocks noRot="1" noChangeAspect="1"/>
          </p:cNvPicPr>
          <p:nvPr>
            <a:wavAudioFile r:embed="rId1" name="Silvio Caldas - Noite cheia de MONOestrêlas999xxx .wav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000">
        <p14:vortex dir="r"/>
      </p:transition>
    </mc:Choice>
    <mc:Fallback xmlns="">
      <p:transition spd="slow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4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2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2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decel="5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800" decel="5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6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 0.033 0.027 0.06 0.06 0.06 C 0.099 0.06 0.113 0.03 0.119 0.012 L 0.125 -0.012 C 0.131 -0.03 0.146 -0.06 0.19 -0.06 C 0.218 -0.06 0.25 -0.033 0.25 0 C 0.25 0.033 0.218 0.06 0.19 0.06 C 0.146 0.06 0.131 0.03 0.125 0.012 L 0.119 -0.012 C 0.113 -0.03 0.099 -0.06 0.06 -0.06 C 0.027 -0.06 0 -0.033 0 0 Z" pathEditMode="relative" ptsTypes="">
                                      <p:cBhvr>
                                        <p:cTn id="15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16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2050" grpId="0"/>
      <p:bldP spid="4" grpId="0" animBg="1"/>
    </p:bldLst>
  </p:timing>
  <p:extLst mod="1">
    <p:ext uri="{E180D4A7-C9FB-4DFB-919C-405C955672EB}">
      <p14:showEvtLst xmlns:p14="http://schemas.microsoft.com/office/powerpoint/2010/main">
        <p14:playEvt time="0" objId="7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tângulo 1"/>
          <p:cNvSpPr>
            <a:spLocks noChangeArrowheads="1"/>
          </p:cNvSpPr>
          <p:nvPr/>
        </p:nvSpPr>
        <p:spPr bwMode="auto">
          <a:xfrm>
            <a:off x="4860032" y="3933056"/>
            <a:ext cx="3312368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pt-BR" sz="2000" b="1" dirty="0">
                <a:solidFill>
                  <a:schemeClr val="bg1"/>
                </a:solidFill>
                <a:latin typeface="Comic Sans MS" pitchFamily="66" charset="0"/>
              </a:rPr>
              <a:t>Noite alta, céu risonho </a:t>
            </a:r>
            <a:br>
              <a:rPr lang="pt-BR" sz="20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sz="2000" b="1" dirty="0">
                <a:solidFill>
                  <a:schemeClr val="bg1"/>
                </a:solidFill>
                <a:latin typeface="Comic Sans MS" pitchFamily="66" charset="0"/>
              </a:rPr>
              <a:t>A quietude é quase um sonho </a:t>
            </a:r>
            <a:br>
              <a:rPr lang="pt-BR" sz="20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sz="2000" b="1" dirty="0">
                <a:solidFill>
                  <a:schemeClr val="bg1"/>
                </a:solidFill>
                <a:latin typeface="Comic Sans MS" pitchFamily="66" charset="0"/>
              </a:rPr>
              <a:t>O luar cai sobre a mata </a:t>
            </a:r>
            <a:br>
              <a:rPr lang="pt-BR" sz="20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sz="2000" b="1" dirty="0">
                <a:solidFill>
                  <a:schemeClr val="bg1"/>
                </a:solidFill>
                <a:latin typeface="Comic Sans MS" pitchFamily="66" charset="0"/>
              </a:rPr>
              <a:t>qual uma chuva de prata </a:t>
            </a:r>
            <a:br>
              <a:rPr lang="pt-BR" sz="20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sz="2000" b="1" dirty="0">
                <a:solidFill>
                  <a:schemeClr val="bg1"/>
                </a:solidFill>
                <a:latin typeface="Comic Sans MS" pitchFamily="66" charset="0"/>
              </a:rPr>
              <a:t>de raríssimo esplendor </a:t>
            </a:r>
          </a:p>
        </p:txBody>
      </p:sp>
      <p:pic>
        <p:nvPicPr>
          <p:cNvPr id="3079" name="Picture 7" descr="C:\Users\ACNNASSIF\Pictures\luar 2 images    00jpg   zzzp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89" y="548680"/>
            <a:ext cx="3672411" cy="3672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>
          <a:xfrm>
            <a:off x="611560" y="6165304"/>
            <a:ext cx="1656184" cy="365125"/>
          </a:xfrm>
        </p:spPr>
        <p:txBody>
          <a:bodyPr/>
          <a:lstStyle/>
          <a:p>
            <a:pPr>
              <a:defRPr/>
            </a:pPr>
            <a:r>
              <a:rPr lang="pt-BR" dirty="0" err="1" smtClean="0"/>
              <a:t>acnnassifslides</a:t>
            </a:r>
            <a:r>
              <a:rPr lang="pt-BR" dirty="0" smtClean="0"/>
              <a:t> </a:t>
            </a:r>
            <a:endParaRPr lang="pt-BR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 advTm="24068">
        <p14:switch dir="r"/>
      </p:transition>
    </mc:Choice>
    <mc:Fallback xmlns="">
      <p:transition spd="slow" advTm="2406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7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7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75" accel="50000" fill="hold">
                                          <p:stCondLst>
                                            <p:cond delay="875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75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7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7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875" accel="50000" fill="hold">
                                          <p:stCondLst>
                                            <p:cond delay="875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7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>
          <a:xfrm>
            <a:off x="3563888" y="5949280"/>
            <a:ext cx="1663824" cy="365125"/>
          </a:xfrm>
        </p:spPr>
        <p:txBody>
          <a:bodyPr/>
          <a:lstStyle/>
          <a:p>
            <a:pPr>
              <a:defRPr/>
            </a:pPr>
            <a:r>
              <a:rPr lang="pt-BR" dirty="0" err="1" smtClean="0"/>
              <a:t>acnnassifslides</a:t>
            </a:r>
            <a:r>
              <a:rPr lang="pt-BR" dirty="0" smtClean="0"/>
              <a:t> </a:t>
            </a:r>
            <a:endParaRPr lang="pt-BR" dirty="0"/>
          </a:p>
        </p:txBody>
      </p:sp>
      <p:sp>
        <p:nvSpPr>
          <p:cNvPr id="3" name="Retângulo 2"/>
          <p:cNvSpPr/>
          <p:nvPr/>
        </p:nvSpPr>
        <p:spPr>
          <a:xfrm>
            <a:off x="5858288" y="1412776"/>
            <a:ext cx="288032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2000" b="1" dirty="0">
                <a:solidFill>
                  <a:srgbClr val="FFFF00"/>
                </a:solidFill>
                <a:latin typeface="Comic Sans MS" pitchFamily="66" charset="0"/>
              </a:rPr>
              <a:t>Só tu dormes, não escutas </a:t>
            </a:r>
            <a:br>
              <a:rPr lang="pt-BR" sz="2000" b="1" dirty="0">
                <a:solidFill>
                  <a:srgbClr val="FFFF00"/>
                </a:solidFill>
                <a:latin typeface="Comic Sans MS" pitchFamily="66" charset="0"/>
              </a:rPr>
            </a:br>
            <a:r>
              <a:rPr lang="pt-BR" sz="2000" b="1" dirty="0">
                <a:solidFill>
                  <a:srgbClr val="FFFF00"/>
                </a:solidFill>
                <a:latin typeface="Comic Sans MS" pitchFamily="66" charset="0"/>
              </a:rPr>
              <a:t>o teu cantor </a:t>
            </a:r>
            <a:br>
              <a:rPr lang="pt-BR" sz="2000" b="1" dirty="0">
                <a:solidFill>
                  <a:srgbClr val="FFFF00"/>
                </a:solidFill>
                <a:latin typeface="Comic Sans MS" pitchFamily="66" charset="0"/>
              </a:rPr>
            </a:br>
            <a:r>
              <a:rPr lang="pt-BR" sz="2000" b="1" dirty="0">
                <a:solidFill>
                  <a:srgbClr val="FFFF00"/>
                </a:solidFill>
                <a:latin typeface="Comic Sans MS" pitchFamily="66" charset="0"/>
              </a:rPr>
              <a:t>revelando à lua airosa </a:t>
            </a:r>
            <a:br>
              <a:rPr lang="pt-BR" sz="2000" b="1" dirty="0">
                <a:solidFill>
                  <a:srgbClr val="FFFF00"/>
                </a:solidFill>
                <a:latin typeface="Comic Sans MS" pitchFamily="66" charset="0"/>
              </a:rPr>
            </a:br>
            <a:r>
              <a:rPr lang="pt-BR" sz="2000" b="1" dirty="0">
                <a:solidFill>
                  <a:srgbClr val="FFFF00"/>
                </a:solidFill>
                <a:latin typeface="Comic Sans MS" pitchFamily="66" charset="0"/>
              </a:rPr>
              <a:t>a história dolorosa </a:t>
            </a:r>
            <a:br>
              <a:rPr lang="pt-BR" sz="2000" b="1" dirty="0">
                <a:solidFill>
                  <a:srgbClr val="FFFF00"/>
                </a:solidFill>
                <a:latin typeface="Comic Sans MS" pitchFamily="66" charset="0"/>
              </a:rPr>
            </a:br>
            <a:r>
              <a:rPr lang="pt-BR" sz="2000" b="1" dirty="0">
                <a:solidFill>
                  <a:srgbClr val="FFFF00"/>
                </a:solidFill>
                <a:latin typeface="Comic Sans MS" pitchFamily="66" charset="0"/>
              </a:rPr>
              <a:t>desse amor</a:t>
            </a:r>
          </a:p>
        </p:txBody>
      </p:sp>
    </p:spTree>
    <p:extLst>
      <p:ext uri="{BB962C8B-B14F-4D97-AF65-F5344CB8AC3E}">
        <p14:creationId xmlns:p14="http://schemas.microsoft.com/office/powerpoint/2010/main" val="1065674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2697">
        <p14:prism/>
      </p:transition>
    </mc:Choice>
    <mc:Fallback xmlns="">
      <p:transition spd="slow" advTm="2269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acnnassifslides </a:t>
            </a:r>
            <a:endParaRPr lang="pt-BR" dirty="0"/>
          </a:p>
        </p:txBody>
      </p:sp>
      <p:sp>
        <p:nvSpPr>
          <p:cNvPr id="3" name="Retângulo 2"/>
          <p:cNvSpPr/>
          <p:nvPr/>
        </p:nvSpPr>
        <p:spPr>
          <a:xfrm>
            <a:off x="5580112" y="2924944"/>
            <a:ext cx="3024336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b="1" dirty="0">
                <a:solidFill>
                  <a:srgbClr val="002060"/>
                </a:solidFill>
                <a:latin typeface="Comic Sans MS" pitchFamily="66" charset="0"/>
              </a:rPr>
              <a:t>Lua, manda tua luz prateada </a:t>
            </a:r>
            <a:br>
              <a:rPr lang="pt-BR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b="1" dirty="0">
                <a:solidFill>
                  <a:srgbClr val="002060"/>
                </a:solidFill>
                <a:latin typeface="Comic Sans MS" pitchFamily="66" charset="0"/>
              </a:rPr>
              <a:t>despertar a minha amada </a:t>
            </a:r>
            <a:br>
              <a:rPr lang="pt-BR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b="1" dirty="0">
                <a:solidFill>
                  <a:srgbClr val="002060"/>
                </a:solidFill>
                <a:latin typeface="Comic Sans MS" pitchFamily="66" charset="0"/>
              </a:rPr>
              <a:t>Quero matar meus desejos </a:t>
            </a:r>
            <a:br>
              <a:rPr lang="pt-BR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b="1" dirty="0">
                <a:solidFill>
                  <a:srgbClr val="002060"/>
                </a:solidFill>
                <a:latin typeface="Comic Sans MS" pitchFamily="66" charset="0"/>
              </a:rPr>
              <a:t>Sufocá-la com meus beijos </a:t>
            </a:r>
            <a:br>
              <a:rPr lang="pt-BR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b="1" dirty="0">
                <a:solidFill>
                  <a:srgbClr val="002060"/>
                </a:solidFill>
                <a:latin typeface="Comic Sans MS" pitchFamily="66" charset="0"/>
              </a:rPr>
              <a:t>Canto e a mulher que eu amo tanto </a:t>
            </a:r>
            <a:br>
              <a:rPr lang="pt-BR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b="1" dirty="0">
                <a:solidFill>
                  <a:srgbClr val="002060"/>
                </a:solidFill>
                <a:latin typeface="Comic Sans MS" pitchFamily="66" charset="0"/>
              </a:rPr>
              <a:t>não me escuta, está dormindo </a:t>
            </a:r>
            <a:br>
              <a:rPr lang="pt-BR" b="1" dirty="0">
                <a:solidFill>
                  <a:srgbClr val="002060"/>
                </a:solidFill>
                <a:latin typeface="Comic Sans MS" pitchFamily="66" charset="0"/>
              </a:rPr>
            </a:br>
            <a:endParaRPr lang="pt-BR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6355" y="908720"/>
            <a:ext cx="1944687" cy="1944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507" name="Picture 3" descr="C:\Users\ACNNASSIF\Pictures\240wSem título  zzzp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908720"/>
            <a:ext cx="3419248" cy="4896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02292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32000">
        <p14:flip dir="r"/>
      </p:transition>
    </mc:Choice>
    <mc:Fallback xmlns="">
      <p:transition spd="slow" advTm="3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>
          <a:xfrm>
            <a:off x="7045920" y="5877272"/>
            <a:ext cx="1591816" cy="365125"/>
          </a:xfrm>
        </p:spPr>
        <p:txBody>
          <a:bodyPr/>
          <a:lstStyle/>
          <a:p>
            <a:pPr>
              <a:defRPr/>
            </a:pPr>
            <a:r>
              <a:rPr lang="pt-BR" dirty="0" err="1" smtClean="0"/>
              <a:t>acnnassifslides</a:t>
            </a:r>
            <a:r>
              <a:rPr lang="pt-BR" dirty="0" smtClean="0"/>
              <a:t> </a:t>
            </a:r>
            <a:endParaRPr lang="pt-BR" dirty="0"/>
          </a:p>
        </p:txBody>
      </p:sp>
      <p:sp>
        <p:nvSpPr>
          <p:cNvPr id="3" name="Retângulo 2"/>
          <p:cNvSpPr/>
          <p:nvPr/>
        </p:nvSpPr>
        <p:spPr>
          <a:xfrm>
            <a:off x="5508104" y="2420888"/>
            <a:ext cx="3024336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2000" b="1" dirty="0">
                <a:solidFill>
                  <a:srgbClr val="FFFF00"/>
                </a:solidFill>
                <a:latin typeface="Comic Sans MS" pitchFamily="66" charset="0"/>
              </a:rPr>
              <a:t>Canto e por fim </a:t>
            </a:r>
            <a:br>
              <a:rPr lang="pt-BR" sz="2000" b="1" dirty="0">
                <a:solidFill>
                  <a:srgbClr val="FFFF00"/>
                </a:solidFill>
                <a:latin typeface="Comic Sans MS" pitchFamily="66" charset="0"/>
              </a:rPr>
            </a:br>
            <a:r>
              <a:rPr lang="pt-BR" sz="2000" b="1" dirty="0">
                <a:solidFill>
                  <a:srgbClr val="FFFF00"/>
                </a:solidFill>
                <a:latin typeface="Comic Sans MS" pitchFamily="66" charset="0"/>
              </a:rPr>
              <a:t>nem a lua tem pena </a:t>
            </a:r>
            <a:endParaRPr lang="pt-BR" sz="2000" b="1" dirty="0" smtClean="0">
              <a:solidFill>
                <a:srgbClr val="FFFF00"/>
              </a:solidFill>
              <a:latin typeface="Comic Sans MS" pitchFamily="66" charset="0"/>
            </a:endParaRPr>
          </a:p>
          <a:p>
            <a:pPr lvl="0" algn="ctr"/>
            <a:r>
              <a:rPr lang="pt-BR" sz="2000" b="1" dirty="0" smtClean="0">
                <a:solidFill>
                  <a:srgbClr val="FFFF00"/>
                </a:solidFill>
                <a:latin typeface="Comic Sans MS" pitchFamily="66" charset="0"/>
              </a:rPr>
              <a:t>de </a:t>
            </a:r>
            <a:r>
              <a:rPr lang="pt-BR" sz="2000" b="1" dirty="0">
                <a:solidFill>
                  <a:srgbClr val="FFFF00"/>
                </a:solidFill>
                <a:latin typeface="Comic Sans MS" pitchFamily="66" charset="0"/>
              </a:rPr>
              <a:t>mim </a:t>
            </a:r>
            <a:br>
              <a:rPr lang="pt-BR" sz="2000" b="1" dirty="0">
                <a:solidFill>
                  <a:srgbClr val="FFFF00"/>
                </a:solidFill>
                <a:latin typeface="Comic Sans MS" pitchFamily="66" charset="0"/>
              </a:rPr>
            </a:br>
            <a:r>
              <a:rPr lang="pt-BR" sz="2000" b="1" dirty="0">
                <a:solidFill>
                  <a:srgbClr val="FFFF00"/>
                </a:solidFill>
                <a:latin typeface="Comic Sans MS" pitchFamily="66" charset="0"/>
              </a:rPr>
              <a:t>Pois ao ver que </a:t>
            </a:r>
            <a:endParaRPr lang="pt-BR" sz="2000" b="1" dirty="0" smtClean="0">
              <a:solidFill>
                <a:srgbClr val="FFFF00"/>
              </a:solidFill>
              <a:latin typeface="Comic Sans MS" pitchFamily="66" charset="0"/>
            </a:endParaRPr>
          </a:p>
          <a:p>
            <a:pPr lvl="0" algn="ctr"/>
            <a:r>
              <a:rPr lang="pt-BR" sz="2000" b="1" dirty="0" smtClean="0">
                <a:solidFill>
                  <a:srgbClr val="FFFF00"/>
                </a:solidFill>
                <a:latin typeface="Comic Sans MS" pitchFamily="66" charset="0"/>
              </a:rPr>
              <a:t>quem </a:t>
            </a:r>
            <a:r>
              <a:rPr lang="pt-BR" sz="2000" b="1" dirty="0">
                <a:solidFill>
                  <a:srgbClr val="FFFF00"/>
                </a:solidFill>
                <a:latin typeface="Comic Sans MS" pitchFamily="66" charset="0"/>
              </a:rPr>
              <a:t>te chama sou eu </a:t>
            </a:r>
            <a:br>
              <a:rPr lang="pt-BR" sz="2000" b="1" dirty="0">
                <a:solidFill>
                  <a:srgbClr val="FFFF00"/>
                </a:solidFill>
                <a:latin typeface="Comic Sans MS" pitchFamily="66" charset="0"/>
              </a:rPr>
            </a:br>
            <a:r>
              <a:rPr lang="pt-BR" sz="2000" b="1" dirty="0">
                <a:solidFill>
                  <a:srgbClr val="FFFF00"/>
                </a:solidFill>
                <a:latin typeface="Comic Sans MS" pitchFamily="66" charset="0"/>
              </a:rPr>
              <a:t>entre a neblina </a:t>
            </a:r>
            <a:endParaRPr lang="pt-BR" sz="2000" b="1" dirty="0" smtClean="0">
              <a:solidFill>
                <a:srgbClr val="FFFF00"/>
              </a:solidFill>
              <a:latin typeface="Comic Sans MS" pitchFamily="66" charset="0"/>
            </a:endParaRPr>
          </a:p>
          <a:p>
            <a:pPr lvl="0" algn="ctr"/>
            <a:r>
              <a:rPr lang="pt-BR" sz="2000" b="1" dirty="0" smtClean="0">
                <a:solidFill>
                  <a:srgbClr val="FFFF00"/>
                </a:solidFill>
                <a:latin typeface="Comic Sans MS" pitchFamily="66" charset="0"/>
              </a:rPr>
              <a:t>se </a:t>
            </a:r>
            <a:r>
              <a:rPr lang="pt-BR" sz="2000" b="1" dirty="0">
                <a:solidFill>
                  <a:srgbClr val="FFFF00"/>
                </a:solidFill>
                <a:latin typeface="Comic Sans MS" pitchFamily="66" charset="0"/>
              </a:rPr>
              <a:t>escondeu</a:t>
            </a:r>
          </a:p>
        </p:txBody>
      </p:sp>
      <p:pic>
        <p:nvPicPr>
          <p:cNvPr id="23554" name="Picture 2" descr="C:\Users\ACNNASSIF\Pictures\luar 1   zzzp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549" r="5198" b="26708"/>
          <a:stretch/>
        </p:blipFill>
        <p:spPr bwMode="auto">
          <a:xfrm>
            <a:off x="5940151" y="642631"/>
            <a:ext cx="1977364" cy="1523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08367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0000">
        <p14:gallery dir="l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1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>
          <a:xfrm>
            <a:off x="7812360" y="6381328"/>
            <a:ext cx="1331640" cy="365125"/>
          </a:xfrm>
        </p:spPr>
        <p:txBody>
          <a:bodyPr/>
          <a:lstStyle/>
          <a:p>
            <a:pPr>
              <a:defRPr/>
            </a:pPr>
            <a:r>
              <a:rPr lang="pt-BR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acnnassifslides</a:t>
            </a:r>
            <a:r>
              <a:rPr lang="pt-BR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pt-BR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39000">
        <p14:ripple/>
      </p:transition>
    </mc:Choice>
    <mc:Fallback xmlns="">
      <p:transition spd="slow" advTm="3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>
          <a:xfrm>
            <a:off x="5796136" y="5877272"/>
            <a:ext cx="2895600" cy="365125"/>
          </a:xfrm>
        </p:spPr>
        <p:txBody>
          <a:bodyPr/>
          <a:lstStyle/>
          <a:p>
            <a:pPr>
              <a:defRPr/>
            </a:pPr>
            <a:r>
              <a:rPr lang="pt-BR" dirty="0" err="1" smtClean="0"/>
              <a:t>acnnassifslides</a:t>
            </a:r>
            <a:r>
              <a:rPr lang="pt-BR" dirty="0" smtClean="0"/>
              <a:t> </a:t>
            </a:r>
            <a:endParaRPr lang="pt-BR" dirty="0"/>
          </a:p>
        </p:txBody>
      </p:sp>
      <p:sp>
        <p:nvSpPr>
          <p:cNvPr id="3" name="Retângulo 2"/>
          <p:cNvSpPr/>
          <p:nvPr/>
        </p:nvSpPr>
        <p:spPr>
          <a:xfrm>
            <a:off x="5259542" y="2564904"/>
            <a:ext cx="352839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000" b="1" dirty="0">
                <a:solidFill>
                  <a:schemeClr val="bg1"/>
                </a:solidFill>
                <a:latin typeface="Comic Sans MS" pitchFamily="66" charset="0"/>
              </a:rPr>
              <a:t>Lua, manda tua luz prateada </a:t>
            </a:r>
            <a:br>
              <a:rPr lang="pt-BR" sz="20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sz="2000" b="1" dirty="0">
                <a:solidFill>
                  <a:schemeClr val="bg1"/>
                </a:solidFill>
                <a:latin typeface="Comic Sans MS" pitchFamily="66" charset="0"/>
              </a:rPr>
              <a:t>despertar a minha amada </a:t>
            </a:r>
            <a:br>
              <a:rPr lang="pt-BR" sz="20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sz="2000" b="1" dirty="0">
                <a:solidFill>
                  <a:schemeClr val="bg1"/>
                </a:solidFill>
                <a:latin typeface="Comic Sans MS" pitchFamily="66" charset="0"/>
              </a:rPr>
              <a:t>Quero matar meus desejos </a:t>
            </a:r>
            <a:br>
              <a:rPr lang="pt-BR" sz="20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sz="2000" b="1" dirty="0">
                <a:solidFill>
                  <a:schemeClr val="bg1"/>
                </a:solidFill>
                <a:latin typeface="Comic Sans MS" pitchFamily="66" charset="0"/>
              </a:rPr>
              <a:t>Sufocá-la com meus beijos </a:t>
            </a:r>
            <a:endParaRPr lang="pt-BR" dirty="0">
              <a:solidFill>
                <a:schemeClr val="bg1"/>
              </a:solidFill>
            </a:endParaRPr>
          </a:p>
        </p:txBody>
      </p:sp>
      <p:pic>
        <p:nvPicPr>
          <p:cNvPr id="22530" name="Picture 2" descr="C:\Users\ACNNASSIF\Pictures\luar6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4268" y="774808"/>
            <a:ext cx="1620000" cy="16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58677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4000">
        <p14:prism/>
      </p:transition>
    </mc:Choice>
    <mc:Fallback xmlns="">
      <p:transition spd="slow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7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>
          <a:xfrm>
            <a:off x="6732240" y="5661248"/>
            <a:ext cx="1735832" cy="365125"/>
          </a:xfrm>
        </p:spPr>
        <p:txBody>
          <a:bodyPr/>
          <a:lstStyle/>
          <a:p>
            <a:pPr>
              <a:defRPr/>
            </a:pPr>
            <a:r>
              <a:rPr lang="pt-BR" dirty="0" err="1" smtClean="0"/>
              <a:t>acnnassifslides</a:t>
            </a:r>
            <a:r>
              <a:rPr lang="pt-BR" dirty="0" smtClean="0"/>
              <a:t> </a:t>
            </a:r>
            <a:endParaRPr lang="pt-BR" dirty="0"/>
          </a:p>
        </p:txBody>
      </p:sp>
      <p:sp>
        <p:nvSpPr>
          <p:cNvPr id="3" name="Retângulo 2"/>
          <p:cNvSpPr/>
          <p:nvPr/>
        </p:nvSpPr>
        <p:spPr>
          <a:xfrm>
            <a:off x="5724128" y="1549096"/>
            <a:ext cx="2808312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2000" b="1" dirty="0">
                <a:solidFill>
                  <a:schemeClr val="bg1"/>
                </a:solidFill>
                <a:latin typeface="Comic Sans MS" pitchFamily="66" charset="0"/>
              </a:rPr>
              <a:t>Canto e a mulher </a:t>
            </a:r>
            <a:endParaRPr lang="pt-BR" sz="2000" b="1" dirty="0" smtClean="0">
              <a:solidFill>
                <a:schemeClr val="bg1"/>
              </a:solidFill>
              <a:latin typeface="Comic Sans MS" pitchFamily="66" charset="0"/>
            </a:endParaRPr>
          </a:p>
          <a:p>
            <a:pPr lvl="0" algn="ctr"/>
            <a:r>
              <a:rPr lang="pt-BR" sz="2000" b="1" dirty="0" smtClean="0">
                <a:solidFill>
                  <a:schemeClr val="bg1"/>
                </a:solidFill>
                <a:latin typeface="Comic Sans MS" pitchFamily="66" charset="0"/>
              </a:rPr>
              <a:t>que </a:t>
            </a:r>
            <a:r>
              <a:rPr lang="pt-BR" sz="2000" b="1" dirty="0">
                <a:solidFill>
                  <a:schemeClr val="bg1"/>
                </a:solidFill>
                <a:latin typeface="Comic Sans MS" pitchFamily="66" charset="0"/>
              </a:rPr>
              <a:t>eu amo tanto </a:t>
            </a:r>
            <a:br>
              <a:rPr lang="pt-BR" sz="20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sz="2000" b="1" dirty="0">
                <a:solidFill>
                  <a:schemeClr val="bg1"/>
                </a:solidFill>
                <a:latin typeface="Comic Sans MS" pitchFamily="66" charset="0"/>
              </a:rPr>
              <a:t>não me escuta, </a:t>
            </a:r>
            <a:endParaRPr lang="pt-BR" sz="2000" b="1" dirty="0" smtClean="0">
              <a:solidFill>
                <a:schemeClr val="bg1"/>
              </a:solidFill>
              <a:latin typeface="Comic Sans MS" pitchFamily="66" charset="0"/>
            </a:endParaRPr>
          </a:p>
          <a:p>
            <a:pPr lvl="0" algn="ctr"/>
            <a:r>
              <a:rPr lang="pt-BR" sz="2000" b="1" dirty="0" smtClean="0">
                <a:solidFill>
                  <a:schemeClr val="bg1"/>
                </a:solidFill>
                <a:latin typeface="Comic Sans MS" pitchFamily="66" charset="0"/>
              </a:rPr>
              <a:t>está </a:t>
            </a:r>
            <a:r>
              <a:rPr lang="pt-BR" sz="2000" b="1" dirty="0">
                <a:solidFill>
                  <a:schemeClr val="bg1"/>
                </a:solidFill>
                <a:latin typeface="Comic Sans MS" pitchFamily="66" charset="0"/>
              </a:rPr>
              <a:t>dormindo </a:t>
            </a:r>
            <a:br>
              <a:rPr lang="pt-BR" sz="20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sz="2000" b="1" dirty="0">
                <a:solidFill>
                  <a:schemeClr val="bg1"/>
                </a:solidFill>
                <a:latin typeface="Comic Sans MS" pitchFamily="66" charset="0"/>
              </a:rPr>
              <a:t>Canto e por fim </a:t>
            </a:r>
            <a:br>
              <a:rPr lang="pt-BR" sz="20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sz="2000" b="1" dirty="0">
                <a:solidFill>
                  <a:schemeClr val="bg1"/>
                </a:solidFill>
                <a:latin typeface="Comic Sans MS" pitchFamily="66" charset="0"/>
              </a:rPr>
              <a:t>nem a lua tem pena de mim </a:t>
            </a:r>
            <a:br>
              <a:rPr lang="pt-BR" sz="20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sz="2000" b="1" dirty="0">
                <a:solidFill>
                  <a:schemeClr val="bg1"/>
                </a:solidFill>
                <a:latin typeface="Comic Sans MS" pitchFamily="66" charset="0"/>
              </a:rPr>
              <a:t>Pois ao ver </a:t>
            </a:r>
            <a:endParaRPr lang="pt-BR" sz="2000" b="1" dirty="0" smtClean="0">
              <a:solidFill>
                <a:schemeClr val="bg1"/>
              </a:solidFill>
              <a:latin typeface="Comic Sans MS" pitchFamily="66" charset="0"/>
            </a:endParaRPr>
          </a:p>
          <a:p>
            <a:pPr lvl="0" algn="ctr"/>
            <a:r>
              <a:rPr lang="pt-BR" sz="2000" b="1" dirty="0" smtClean="0">
                <a:solidFill>
                  <a:schemeClr val="bg1"/>
                </a:solidFill>
                <a:latin typeface="Comic Sans MS" pitchFamily="66" charset="0"/>
              </a:rPr>
              <a:t>que </a:t>
            </a:r>
            <a:r>
              <a:rPr lang="pt-BR" sz="2000" b="1" dirty="0">
                <a:solidFill>
                  <a:schemeClr val="bg1"/>
                </a:solidFill>
                <a:latin typeface="Comic Sans MS" pitchFamily="66" charset="0"/>
              </a:rPr>
              <a:t>quem te chama sou eu </a:t>
            </a:r>
            <a:br>
              <a:rPr lang="pt-BR" sz="20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sz="2000" b="1" dirty="0">
                <a:solidFill>
                  <a:schemeClr val="bg1"/>
                </a:solidFill>
                <a:latin typeface="Comic Sans MS" pitchFamily="66" charset="0"/>
              </a:rPr>
              <a:t>entre a neblina se escondeu</a:t>
            </a:r>
          </a:p>
        </p:txBody>
      </p:sp>
    </p:spTree>
    <p:extLst>
      <p:ext uri="{BB962C8B-B14F-4D97-AF65-F5344CB8AC3E}">
        <p14:creationId xmlns:p14="http://schemas.microsoft.com/office/powerpoint/2010/main" val="3905375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36000">
        <p:circle/>
      </p:transition>
    </mc:Choice>
    <mc:Fallback xmlns="">
      <p:transition spd="slow" advTm="36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40" t="12573" r="35837"/>
          <a:stretch/>
        </p:blipFill>
        <p:spPr bwMode="auto">
          <a:xfrm>
            <a:off x="755576" y="764704"/>
            <a:ext cx="2548859" cy="453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8" name="Espaço Reservado para Rodapé 3"/>
          <p:cNvSpPr>
            <a:spLocks noGrp="1"/>
          </p:cNvSpPr>
          <p:nvPr>
            <p:ph type="ftr" sz="quarter" idx="11"/>
          </p:nvPr>
        </p:nvSpPr>
        <p:spPr bwMode="auto">
          <a:xfrm>
            <a:off x="582205" y="5758782"/>
            <a:ext cx="2895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pt-BR" sz="1600" b="1" dirty="0" err="1" smtClean="0">
                <a:solidFill>
                  <a:schemeClr val="bg1"/>
                </a:solidFill>
              </a:rPr>
              <a:t>Formatação:acnnassifslides</a:t>
            </a:r>
            <a:r>
              <a:rPr lang="pt-BR" sz="1600" b="1" dirty="0" smtClean="0">
                <a:solidFill>
                  <a:schemeClr val="bg1"/>
                </a:solidFill>
              </a:rPr>
              <a:t>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pt-BR" sz="1600" b="1" dirty="0" smtClean="0">
                <a:solidFill>
                  <a:schemeClr val="bg1"/>
                </a:solidFill>
              </a:rPr>
              <a:t>29/06/2013</a:t>
            </a:r>
            <a:endParaRPr lang="pt-BR" sz="1600" b="1" dirty="0">
              <a:solidFill>
                <a:schemeClr val="bg1"/>
              </a:solidFill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4492105" y="620688"/>
            <a:ext cx="3096344" cy="5724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600" dirty="0">
                <a:solidFill>
                  <a:schemeClr val="bg1"/>
                </a:solidFill>
                <a:latin typeface="Arial Black" pitchFamily="34" charset="0"/>
              </a:rPr>
              <a:t>Noite cheia de  estrelas 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1600" dirty="0">
              <a:solidFill>
                <a:prstClr val="black"/>
              </a:solidFill>
              <a:latin typeface="Calibri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solidFill>
                  <a:srgbClr val="FFFF00"/>
                </a:solidFill>
                <a:latin typeface="Calibri"/>
              </a:rPr>
              <a:t>Noite alta, céu risonho</a:t>
            </a:r>
            <a:br>
              <a:rPr lang="pt-BR" sz="1400" b="1" dirty="0">
                <a:solidFill>
                  <a:srgbClr val="FFFF00"/>
                </a:solidFill>
                <a:latin typeface="Calibri"/>
              </a:rPr>
            </a:br>
            <a:r>
              <a:rPr lang="pt-BR" sz="1400" b="1" dirty="0">
                <a:solidFill>
                  <a:srgbClr val="FFFF00"/>
                </a:solidFill>
                <a:latin typeface="Calibri"/>
              </a:rPr>
              <a:t>A quietude é quase um sonho</a:t>
            </a:r>
            <a:br>
              <a:rPr lang="pt-BR" sz="1400" b="1" dirty="0">
                <a:solidFill>
                  <a:srgbClr val="FFFF00"/>
                </a:solidFill>
                <a:latin typeface="Calibri"/>
              </a:rPr>
            </a:br>
            <a:r>
              <a:rPr lang="pt-BR" sz="1400" b="1" dirty="0">
                <a:solidFill>
                  <a:srgbClr val="FFFF00"/>
                </a:solidFill>
                <a:latin typeface="Calibri"/>
              </a:rPr>
              <a:t>O luar cai sobre a mata</a:t>
            </a:r>
            <a:br>
              <a:rPr lang="pt-BR" sz="1400" b="1" dirty="0">
                <a:solidFill>
                  <a:srgbClr val="FFFF00"/>
                </a:solidFill>
                <a:latin typeface="Calibri"/>
              </a:rPr>
            </a:br>
            <a:r>
              <a:rPr lang="pt-BR" sz="1400" b="1" dirty="0">
                <a:solidFill>
                  <a:srgbClr val="FFFF00"/>
                </a:solidFill>
                <a:latin typeface="Calibri"/>
              </a:rPr>
              <a:t>Qual uma chuva de prata</a:t>
            </a:r>
            <a:br>
              <a:rPr lang="pt-BR" sz="1400" b="1" dirty="0">
                <a:solidFill>
                  <a:srgbClr val="FFFF00"/>
                </a:solidFill>
                <a:latin typeface="Calibri"/>
              </a:rPr>
            </a:br>
            <a:r>
              <a:rPr lang="pt-BR" sz="1400" b="1" dirty="0">
                <a:solidFill>
                  <a:srgbClr val="FFFF00"/>
                </a:solidFill>
                <a:latin typeface="Calibri"/>
              </a:rPr>
              <a:t>De raríssimo esplendor</a:t>
            </a:r>
            <a:br>
              <a:rPr lang="pt-BR" sz="1400" b="1" dirty="0">
                <a:solidFill>
                  <a:srgbClr val="FFFF00"/>
                </a:solidFill>
                <a:latin typeface="Calibri"/>
              </a:rPr>
            </a:br>
            <a:endParaRPr lang="pt-BR" sz="1400" b="1" dirty="0" smtClean="0">
              <a:solidFill>
                <a:srgbClr val="FFFF00"/>
              </a:solidFill>
              <a:latin typeface="Calibri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 smtClean="0">
                <a:solidFill>
                  <a:srgbClr val="FFFF00"/>
                </a:solidFill>
                <a:latin typeface="Calibri"/>
              </a:rPr>
              <a:t>Só </a:t>
            </a:r>
            <a:r>
              <a:rPr lang="pt-BR" sz="1400" b="1" dirty="0">
                <a:solidFill>
                  <a:srgbClr val="FFFF00"/>
                </a:solidFill>
                <a:latin typeface="Calibri"/>
              </a:rPr>
              <a:t>tu dormes, não escutas</a:t>
            </a:r>
            <a:br>
              <a:rPr lang="pt-BR" sz="1400" b="1" dirty="0">
                <a:solidFill>
                  <a:srgbClr val="FFFF00"/>
                </a:solidFill>
                <a:latin typeface="Calibri"/>
              </a:rPr>
            </a:br>
            <a:r>
              <a:rPr lang="pt-BR" sz="1400" b="1" dirty="0">
                <a:solidFill>
                  <a:srgbClr val="FFFF00"/>
                </a:solidFill>
                <a:latin typeface="Calibri"/>
              </a:rPr>
              <a:t>O teu cantor</a:t>
            </a:r>
            <a:br>
              <a:rPr lang="pt-BR" sz="1400" b="1" dirty="0">
                <a:solidFill>
                  <a:srgbClr val="FFFF00"/>
                </a:solidFill>
                <a:latin typeface="Calibri"/>
              </a:rPr>
            </a:br>
            <a:r>
              <a:rPr lang="pt-BR" sz="1400" b="1" dirty="0">
                <a:solidFill>
                  <a:srgbClr val="FFFF00"/>
                </a:solidFill>
                <a:latin typeface="Calibri"/>
              </a:rPr>
              <a:t>Revelando à lua airosa</a:t>
            </a:r>
            <a:br>
              <a:rPr lang="pt-BR" sz="1400" b="1" dirty="0">
                <a:solidFill>
                  <a:srgbClr val="FFFF00"/>
                </a:solidFill>
                <a:latin typeface="Calibri"/>
              </a:rPr>
            </a:br>
            <a:r>
              <a:rPr lang="pt-BR" sz="1400" b="1" dirty="0">
                <a:solidFill>
                  <a:srgbClr val="FFFF00"/>
                </a:solidFill>
                <a:latin typeface="Calibri"/>
              </a:rPr>
              <a:t>A história dolorosa desse amor</a:t>
            </a:r>
            <a:br>
              <a:rPr lang="pt-BR" sz="1400" b="1" dirty="0">
                <a:solidFill>
                  <a:srgbClr val="FFFF00"/>
                </a:solidFill>
                <a:latin typeface="Calibri"/>
              </a:rPr>
            </a:br>
            <a:endParaRPr lang="pt-BR" sz="1400" b="1" dirty="0" smtClean="0">
              <a:solidFill>
                <a:srgbClr val="FFFF00"/>
              </a:solidFill>
              <a:latin typeface="Calibri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 smtClean="0">
                <a:solidFill>
                  <a:srgbClr val="FFFF00"/>
                </a:solidFill>
                <a:latin typeface="Calibri"/>
              </a:rPr>
              <a:t>Lua</a:t>
            </a:r>
            <a:r>
              <a:rPr lang="pt-BR" sz="1400" b="1" dirty="0">
                <a:solidFill>
                  <a:srgbClr val="FFFF00"/>
                </a:solidFill>
                <a:latin typeface="Calibri"/>
              </a:rPr>
              <a:t>...</a:t>
            </a:r>
            <a:br>
              <a:rPr lang="pt-BR" sz="1400" b="1" dirty="0">
                <a:solidFill>
                  <a:srgbClr val="FFFF00"/>
                </a:solidFill>
                <a:latin typeface="Calibri"/>
              </a:rPr>
            </a:br>
            <a:r>
              <a:rPr lang="pt-BR" sz="1400" b="1" dirty="0">
                <a:solidFill>
                  <a:srgbClr val="FFFF00"/>
                </a:solidFill>
                <a:latin typeface="Calibri"/>
              </a:rPr>
              <a:t>Manda a tua luz prateada</a:t>
            </a:r>
            <a:br>
              <a:rPr lang="pt-BR" sz="1400" b="1" dirty="0">
                <a:solidFill>
                  <a:srgbClr val="FFFF00"/>
                </a:solidFill>
                <a:latin typeface="Calibri"/>
              </a:rPr>
            </a:br>
            <a:r>
              <a:rPr lang="pt-BR" sz="1400" b="1" dirty="0">
                <a:solidFill>
                  <a:srgbClr val="FFFF00"/>
                </a:solidFill>
                <a:latin typeface="Calibri"/>
              </a:rPr>
              <a:t>Despertar a minha amada</a:t>
            </a:r>
            <a:br>
              <a:rPr lang="pt-BR" sz="1400" b="1" dirty="0">
                <a:solidFill>
                  <a:srgbClr val="FFFF00"/>
                </a:solidFill>
                <a:latin typeface="Calibri"/>
              </a:rPr>
            </a:br>
            <a:r>
              <a:rPr lang="pt-BR" sz="1400" b="1" dirty="0">
                <a:solidFill>
                  <a:srgbClr val="FFFF00"/>
                </a:solidFill>
                <a:latin typeface="Calibri"/>
              </a:rPr>
              <a:t>Quero matar meus desejos</a:t>
            </a:r>
            <a:br>
              <a:rPr lang="pt-BR" sz="1400" b="1" dirty="0">
                <a:solidFill>
                  <a:srgbClr val="FFFF00"/>
                </a:solidFill>
                <a:latin typeface="Calibri"/>
              </a:rPr>
            </a:br>
            <a:r>
              <a:rPr lang="pt-BR" sz="1400" b="1" dirty="0">
                <a:solidFill>
                  <a:srgbClr val="FFFF00"/>
                </a:solidFill>
                <a:latin typeface="Calibri"/>
              </a:rPr>
              <a:t>Sufocá-la com os meus beijos</a:t>
            </a:r>
            <a:br>
              <a:rPr lang="pt-BR" sz="1400" b="1" dirty="0">
                <a:solidFill>
                  <a:srgbClr val="FFFF00"/>
                </a:solidFill>
                <a:latin typeface="Calibri"/>
              </a:rPr>
            </a:br>
            <a:endParaRPr lang="pt-BR" sz="1400" b="1" dirty="0" smtClean="0">
              <a:solidFill>
                <a:srgbClr val="FFFF00"/>
              </a:solidFill>
              <a:latin typeface="Calibri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 smtClean="0">
                <a:solidFill>
                  <a:srgbClr val="FFFF00"/>
                </a:solidFill>
                <a:latin typeface="Calibri"/>
              </a:rPr>
              <a:t>Canto</a:t>
            </a:r>
            <a:endParaRPr lang="pt-BR" sz="1400" b="1" dirty="0">
              <a:solidFill>
                <a:srgbClr val="FFFF00"/>
              </a:solidFill>
              <a:latin typeface="Calibri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solidFill>
                  <a:srgbClr val="FFFF00"/>
                </a:solidFill>
                <a:latin typeface="Calibri"/>
              </a:rPr>
              <a:t>E a mulher que eu amo tanto</a:t>
            </a:r>
            <a:br>
              <a:rPr lang="pt-BR" sz="1400" b="1" dirty="0">
                <a:solidFill>
                  <a:srgbClr val="FFFF00"/>
                </a:solidFill>
                <a:latin typeface="Calibri"/>
              </a:rPr>
            </a:br>
            <a:r>
              <a:rPr lang="pt-BR" sz="1400" b="1" dirty="0">
                <a:solidFill>
                  <a:srgbClr val="FFFF00"/>
                </a:solidFill>
                <a:latin typeface="Calibri"/>
              </a:rPr>
              <a:t>Não me escuta, está dormindo</a:t>
            </a:r>
            <a:br>
              <a:rPr lang="pt-BR" sz="1400" b="1" dirty="0">
                <a:solidFill>
                  <a:srgbClr val="FFFF00"/>
                </a:solidFill>
                <a:latin typeface="Calibri"/>
              </a:rPr>
            </a:br>
            <a:r>
              <a:rPr lang="pt-BR" sz="1400" b="1" dirty="0">
                <a:solidFill>
                  <a:srgbClr val="FFFF00"/>
                </a:solidFill>
                <a:latin typeface="Calibri"/>
              </a:rPr>
              <a:t>Canto e por fim</a:t>
            </a:r>
            <a:br>
              <a:rPr lang="pt-BR" sz="1400" b="1" dirty="0">
                <a:solidFill>
                  <a:srgbClr val="FFFF00"/>
                </a:solidFill>
                <a:latin typeface="Calibri"/>
              </a:rPr>
            </a:br>
            <a:r>
              <a:rPr lang="pt-BR" sz="1400" b="1" dirty="0">
                <a:solidFill>
                  <a:srgbClr val="FFFF00"/>
                </a:solidFill>
                <a:latin typeface="Calibri"/>
              </a:rPr>
              <a:t>Nem a lua tem pena de mim</a:t>
            </a:r>
            <a:br>
              <a:rPr lang="pt-BR" sz="1400" b="1" dirty="0">
                <a:solidFill>
                  <a:srgbClr val="FFFF00"/>
                </a:solidFill>
                <a:latin typeface="Calibri"/>
              </a:rPr>
            </a:br>
            <a:r>
              <a:rPr lang="pt-BR" sz="1400" b="1" dirty="0">
                <a:solidFill>
                  <a:srgbClr val="FFFF00"/>
                </a:solidFill>
                <a:latin typeface="Calibri"/>
              </a:rPr>
              <a:t>Pois ao ver que quem te chama sou eu</a:t>
            </a:r>
            <a:br>
              <a:rPr lang="pt-BR" sz="1400" b="1" dirty="0">
                <a:solidFill>
                  <a:srgbClr val="FFFF00"/>
                </a:solidFill>
                <a:latin typeface="Calibri"/>
              </a:rPr>
            </a:br>
            <a:r>
              <a:rPr lang="pt-BR" sz="1400" b="1" dirty="0">
                <a:solidFill>
                  <a:srgbClr val="FFFF00"/>
                </a:solidFill>
                <a:latin typeface="Calibri"/>
              </a:rPr>
              <a:t>E entre a neblina se escondeu</a:t>
            </a:r>
            <a:br>
              <a:rPr lang="pt-BR" sz="1400" b="1" dirty="0">
                <a:solidFill>
                  <a:srgbClr val="FFFF00"/>
                </a:solidFill>
                <a:latin typeface="Calibri"/>
              </a:rPr>
            </a:br>
            <a:endParaRPr lang="pt-BR" sz="1400" b="1" dirty="0">
              <a:solidFill>
                <a:srgbClr val="FFFF00"/>
              </a:solidFill>
              <a:latin typeface="Calibri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30902">
        <p14:shred/>
      </p:transition>
    </mc:Choice>
    <mc:Fallback xmlns="">
      <p:transition spd="slow" advTm="23090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fill="remove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625" autoRev="1" fill="remove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2625" autoRev="1" fill="remove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2625" autoRev="1" fill="remove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625" autoRev="1" fill="remove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4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210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660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407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407" tmFilter="0, 0; 0.125,0.2665; 0.25,0.4; 0.375,0.465; 0.5,0.5;  0.625,0.535; 0.75,0.6; 0.875,0.7335; 1,1">
                                          <p:stCondLst>
                                            <p:cond delay="2407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203" tmFilter="0, 0; 0.125,0.2665; 0.25,0.4; 0.375,0.465; 0.5,0.5;  0.625,0.535; 0.75,0.6; 0.875,0.7335; 1,1">
                                          <p:stCondLst>
                                            <p:cond delay="480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95" tmFilter="0, 0; 0.125,0.2665; 0.25,0.4; 0.375,0.465; 0.5,0.5;  0.625,0.535; 0.75,0.6; 0.875,0.7335; 1,1">
                                          <p:stCondLst>
                                            <p:cond delay="6003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3" dur="94">
                                          <p:stCondLst>
                                            <p:cond delay="2356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" dur="602" decel="50000">
                                          <p:stCondLst>
                                            <p:cond delay="2451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94">
                                          <p:stCondLst>
                                            <p:cond delay="4756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" dur="602" decel="50000">
                                          <p:stCondLst>
                                            <p:cond delay="485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94">
                                          <p:stCondLst>
                                            <p:cond delay="5952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8" dur="602" decel="50000">
                                          <p:stCondLst>
                                            <p:cond delay="6046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94">
                                          <p:stCondLst>
                                            <p:cond delay="6554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0" dur="602" decel="50000">
                                          <p:stCondLst>
                                            <p:cond delay="6648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8" grpId="0"/>
      <p:bldP spid="2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450</TotalTime>
  <Words>68</Words>
  <Application>Microsoft Office PowerPoint</Application>
  <PresentationFormat>Apresentação na tela (4:3)</PresentationFormat>
  <Paragraphs>33</Paragraphs>
  <Slides>9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9</vt:i4>
      </vt:variant>
    </vt:vector>
  </HeadingPairs>
  <TitlesOfParts>
    <vt:vector size="10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Nassif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Nassif</dc:creator>
  <cp:lastModifiedBy>ACNNASSIF</cp:lastModifiedBy>
  <cp:revision>36</cp:revision>
  <dcterms:created xsi:type="dcterms:W3CDTF">2010-12-25T11:41:54Z</dcterms:created>
  <dcterms:modified xsi:type="dcterms:W3CDTF">2013-07-01T02:16:29Z</dcterms:modified>
</cp:coreProperties>
</file>